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</p:sldMasterIdLst>
  <p:notesMasterIdLst>
    <p:notesMasterId r:id="rId28"/>
  </p:notesMasterIdLst>
  <p:sldIdLst>
    <p:sldId id="256" r:id="rId2"/>
    <p:sldId id="257" r:id="rId3"/>
    <p:sldId id="261" r:id="rId4"/>
    <p:sldId id="259" r:id="rId5"/>
    <p:sldId id="267" r:id="rId6"/>
    <p:sldId id="314" r:id="rId7"/>
    <p:sldId id="315" r:id="rId8"/>
    <p:sldId id="266" r:id="rId9"/>
    <p:sldId id="311" r:id="rId10"/>
    <p:sldId id="312" r:id="rId11"/>
    <p:sldId id="265" r:id="rId12"/>
    <p:sldId id="263" r:id="rId13"/>
    <p:sldId id="262" r:id="rId14"/>
    <p:sldId id="260" r:id="rId15"/>
    <p:sldId id="321" r:id="rId16"/>
    <p:sldId id="322" r:id="rId17"/>
    <p:sldId id="319" r:id="rId18"/>
    <p:sldId id="320" r:id="rId19"/>
    <p:sldId id="273" r:id="rId20"/>
    <p:sldId id="264" r:id="rId21"/>
    <p:sldId id="316" r:id="rId22"/>
    <p:sldId id="317" r:id="rId23"/>
    <p:sldId id="269" r:id="rId24"/>
    <p:sldId id="272" r:id="rId25"/>
    <p:sldId id="283" r:id="rId26"/>
    <p:sldId id="270" r:id="rId2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9"/>
    </p:embeddedFont>
    <p:embeddedFont>
      <p:font typeface="IBM Plex Sans" panose="020B0604020202020204" charset="0"/>
      <p:regular r:id="rId30"/>
      <p:bold r:id="rId31"/>
      <p:italic r:id="rId32"/>
      <p:boldItalic r:id="rId33"/>
    </p:embeddedFont>
    <p:embeddedFont>
      <p:font typeface="Orbitron" panose="020B0604020202020204" charset="0"/>
      <p:regular r:id="rId34"/>
      <p:bold r:id="rId35"/>
    </p:embeddedFont>
    <p:embeddedFont>
      <p:font typeface="Space Grotesk" panose="020B0604020202020204" charset="0"/>
      <p:regular r:id="rId36"/>
      <p:bold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C7AB60-E314-4811-B4D0-7879E3CDD411}">
  <a:tblStyle styleId="{AAC7AB60-E314-4811-B4D0-7879E3CDD41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84" autoAdjust="0"/>
  </p:normalViewPr>
  <p:slideViewPr>
    <p:cSldViewPr snapToGrid="0">
      <p:cViewPr>
        <p:scale>
          <a:sx n="100" d="100"/>
          <a:sy n="100" d="100"/>
        </p:scale>
        <p:origin x="1834" y="125"/>
      </p:cViewPr>
      <p:guideLst/>
    </p:cSldViewPr>
  </p:slideViewPr>
  <p:outlineViewPr>
    <p:cViewPr>
      <p:scale>
        <a:sx n="33" d="100"/>
        <a:sy n="33" d="100"/>
      </p:scale>
      <p:origin x="0" y="-9581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944"/>
    </p:cViewPr>
  </p:sorterViewPr>
  <p:notesViewPr>
    <p:cSldViewPr snapToGrid="0">
      <p:cViewPr varScale="1">
        <p:scale>
          <a:sx n="65" d="100"/>
          <a:sy n="65" d="100"/>
        </p:scale>
        <p:origin x="3154" y="3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11bc263f502_0_2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11bc263f502_0_2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918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g11bc263f502_0_2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9" name="Google Shape;2229;g11bc263f502_0_2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2937d0541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2937d0541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11bc263f502_0_2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11bc263f502_0_2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g11bc263f502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6" name="Google Shape;1876;g11bc263f502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1bc263f502_0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1bc263f502_0_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950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2937d0541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2937d0541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70514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1bc263f502_0_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1bc263f502_0_2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93912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1bc263f502_0_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1bc263f502_0_2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93286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g11bc263f502_0_2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7" name="Google Shape;2547;g11bc263f502_0_2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1bc263f5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7" name="Google Shape;1727;g11bc263f5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1bc263f502_0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1bc263f502_0_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11bc263f502_0_2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11bc263f502_0_2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93248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6" name="Google Shape;2196;g12937d05419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7" name="Google Shape;2197;g12937d05419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790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g11bc263f502_0_26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3" name="Google Shape;2333;g11bc263f502_0_26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g11bc263f502_0_2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9" name="Google Shape;2539;g11bc263f502_0_2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11bc263f502_0_2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11bc263f502_0_2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8" name="Google Shape;2348;g11bc263f502_0_2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9" name="Google Shape;2349;g11bc263f502_0_2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11bc263f502_0_2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11bc263f502_0_2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8" name="Google Shape;1758;g11bc263f502_0_12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9" name="Google Shape;1759;g11bc263f502_0_12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1bc263f502_0_2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1bc263f502_0_2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1bc263f502_0_2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1bc263f502_0_2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6930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9" name="Google Shape;2309;g11bc263f502_0_2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0" name="Google Shape;2310;g11bc263f502_0_2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174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11bc263f502_0_2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11bc263f502_0_2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9" name="Google Shape;2259;g11bc263f502_0_25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0" name="Google Shape;2260;g11bc263f502_0_25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4305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7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91575" y="808562"/>
            <a:ext cx="5761200" cy="9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297700" y="3628750"/>
            <a:ext cx="2548500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2"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" name="Google Shape;719;p18"/>
          <p:cNvPicPr preferRelativeResize="0"/>
          <p:nvPr/>
        </p:nvPicPr>
        <p:blipFill rotWithShape="1">
          <a:blip r:embed="rId2">
            <a:alphaModFix amt="52000"/>
          </a:blip>
          <a:srcRect b="1560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8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1" name="Google Shape;721;p18"/>
          <p:cNvSpPr txBox="1">
            <a:spLocks noGrp="1"/>
          </p:cNvSpPr>
          <p:nvPr>
            <p:ph type="title"/>
          </p:nvPr>
        </p:nvSpPr>
        <p:spPr>
          <a:xfrm>
            <a:off x="2669260" y="2302900"/>
            <a:ext cx="37977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8"/>
          <p:cNvSpPr txBox="1">
            <a:spLocks noGrp="1"/>
          </p:cNvSpPr>
          <p:nvPr>
            <p:ph type="subTitle" idx="1"/>
          </p:nvPr>
        </p:nvSpPr>
        <p:spPr>
          <a:xfrm>
            <a:off x="2669238" y="3411100"/>
            <a:ext cx="37977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2_1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9"/>
          <p:cNvSpPr/>
          <p:nvPr/>
        </p:nvSpPr>
        <p:spPr>
          <a:xfrm flipH="1">
            <a:off x="4564800" y="0"/>
            <a:ext cx="4579200" cy="5143500"/>
          </a:xfrm>
          <a:prstGeom prst="snip1Rect">
            <a:avLst>
              <a:gd name="adj" fmla="val 12437"/>
            </a:avLst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25" name="Google Shape;725;p19"/>
          <p:cNvSpPr txBox="1">
            <a:spLocks noGrp="1"/>
          </p:cNvSpPr>
          <p:nvPr>
            <p:ph type="subTitle" idx="1"/>
          </p:nvPr>
        </p:nvSpPr>
        <p:spPr>
          <a:xfrm>
            <a:off x="1035950" y="3064350"/>
            <a:ext cx="29877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6" name="Google Shape;726;p19"/>
          <p:cNvSpPr txBox="1">
            <a:spLocks noGrp="1"/>
          </p:cNvSpPr>
          <p:nvPr>
            <p:ph type="title"/>
          </p:nvPr>
        </p:nvSpPr>
        <p:spPr>
          <a:xfrm>
            <a:off x="1035950" y="1032450"/>
            <a:ext cx="2987700" cy="2031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27" name="Google Shape;727;p19"/>
          <p:cNvSpPr>
            <a:spLocks noGrp="1"/>
          </p:cNvSpPr>
          <p:nvPr>
            <p:ph type="pic" idx="2"/>
          </p:nvPr>
        </p:nvSpPr>
        <p:spPr>
          <a:xfrm>
            <a:off x="5275084" y="710400"/>
            <a:ext cx="3105600" cy="3832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728" name="Google Shape;728;p19"/>
          <p:cNvGrpSpPr/>
          <p:nvPr/>
        </p:nvGrpSpPr>
        <p:grpSpPr>
          <a:xfrm>
            <a:off x="215500" y="2343925"/>
            <a:ext cx="270300" cy="455650"/>
            <a:chOff x="1421025" y="1637275"/>
            <a:chExt cx="270300" cy="455650"/>
          </a:xfrm>
        </p:grpSpPr>
        <p:cxnSp>
          <p:nvCxnSpPr>
            <p:cNvPr id="729" name="Google Shape;729;p19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0" name="Google Shape;730;p19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1" name="Google Shape;731;p19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2" name="Google Shape;732;p19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CUSTOM_2_1_1_1_1_1_1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24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24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54" name="Google Shape;754;p24"/>
          <p:cNvGrpSpPr/>
          <p:nvPr/>
        </p:nvGrpSpPr>
        <p:grpSpPr>
          <a:xfrm>
            <a:off x="214600" y="173275"/>
            <a:ext cx="8726625" cy="4776599"/>
            <a:chOff x="214600" y="173275"/>
            <a:chExt cx="8726625" cy="4776599"/>
          </a:xfrm>
        </p:grpSpPr>
        <p:grpSp>
          <p:nvGrpSpPr>
            <p:cNvPr id="755" name="Google Shape;755;p24"/>
            <p:cNvGrpSpPr/>
            <p:nvPr/>
          </p:nvGrpSpPr>
          <p:grpSpPr>
            <a:xfrm>
              <a:off x="214600" y="173275"/>
              <a:ext cx="270300" cy="455650"/>
              <a:chOff x="1421025" y="1637275"/>
              <a:chExt cx="270300" cy="455650"/>
            </a:xfrm>
          </p:grpSpPr>
          <p:cxnSp>
            <p:nvCxnSpPr>
              <p:cNvPr id="756" name="Google Shape;756;p24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7" name="Google Shape;757;p24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8" name="Google Shape;758;p24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9" name="Google Shape;759;p24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760" name="Google Shape;760;p24"/>
            <p:cNvSpPr/>
            <p:nvPr/>
          </p:nvSpPr>
          <p:spPr>
            <a:xfrm rot="1242454">
              <a:off x="8643748" y="4680741"/>
              <a:ext cx="265556" cy="229565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3_1_1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26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9" name="Google Shape;769;p26"/>
          <p:cNvSpPr txBox="1">
            <a:spLocks noGrp="1"/>
          </p:cNvSpPr>
          <p:nvPr>
            <p:ph type="title" idx="2"/>
          </p:nvPr>
        </p:nvSpPr>
        <p:spPr>
          <a:xfrm>
            <a:off x="1472250" y="3301875"/>
            <a:ext cx="2589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0" name="Google Shape;770;p26"/>
          <p:cNvSpPr txBox="1">
            <a:spLocks noGrp="1"/>
          </p:cNvSpPr>
          <p:nvPr>
            <p:ph type="subTitle" idx="1"/>
          </p:nvPr>
        </p:nvSpPr>
        <p:spPr>
          <a:xfrm>
            <a:off x="1472250" y="3761281"/>
            <a:ext cx="25899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1" name="Google Shape;771;p26"/>
          <p:cNvSpPr txBox="1">
            <a:spLocks noGrp="1"/>
          </p:cNvSpPr>
          <p:nvPr>
            <p:ph type="title" idx="3"/>
          </p:nvPr>
        </p:nvSpPr>
        <p:spPr>
          <a:xfrm>
            <a:off x="5081775" y="3301875"/>
            <a:ext cx="2589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772" name="Google Shape;772;p26"/>
          <p:cNvSpPr txBox="1">
            <a:spLocks noGrp="1"/>
          </p:cNvSpPr>
          <p:nvPr>
            <p:ph type="subTitle" idx="4"/>
          </p:nvPr>
        </p:nvSpPr>
        <p:spPr>
          <a:xfrm>
            <a:off x="5081775" y="3761281"/>
            <a:ext cx="25899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73" name="Google Shape;773;p26"/>
          <p:cNvGrpSpPr/>
          <p:nvPr/>
        </p:nvGrpSpPr>
        <p:grpSpPr>
          <a:xfrm>
            <a:off x="217450" y="4450101"/>
            <a:ext cx="270300" cy="455650"/>
            <a:chOff x="1421025" y="1637275"/>
            <a:chExt cx="270300" cy="455650"/>
          </a:xfrm>
        </p:grpSpPr>
        <p:cxnSp>
          <p:nvCxnSpPr>
            <p:cNvPr id="774" name="Google Shape;774;p26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5" name="Google Shape;775;p26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6" name="Google Shape;776;p26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7" name="Google Shape;777;p26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CUSTOM_3_1_1_2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27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0" name="Google Shape;780;p27"/>
          <p:cNvSpPr txBox="1">
            <a:spLocks noGrp="1"/>
          </p:cNvSpPr>
          <p:nvPr>
            <p:ph type="subTitle" idx="1"/>
          </p:nvPr>
        </p:nvSpPr>
        <p:spPr>
          <a:xfrm>
            <a:off x="1119653" y="1440400"/>
            <a:ext cx="3341400" cy="27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1" name="Google Shape;781;p27"/>
          <p:cNvSpPr txBox="1">
            <a:spLocks noGrp="1"/>
          </p:cNvSpPr>
          <p:nvPr>
            <p:ph type="subTitle" idx="2"/>
          </p:nvPr>
        </p:nvSpPr>
        <p:spPr>
          <a:xfrm>
            <a:off x="4682947" y="1440400"/>
            <a:ext cx="3341400" cy="27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82" name="Google Shape;782;p27"/>
          <p:cNvGrpSpPr/>
          <p:nvPr/>
        </p:nvGrpSpPr>
        <p:grpSpPr>
          <a:xfrm>
            <a:off x="-2078455" y="174525"/>
            <a:ext cx="11056242" cy="5632044"/>
            <a:chOff x="-2078455" y="174525"/>
            <a:chExt cx="11056242" cy="5632044"/>
          </a:xfrm>
        </p:grpSpPr>
        <p:grpSp>
          <p:nvGrpSpPr>
            <p:cNvPr id="783" name="Google Shape;783;p27"/>
            <p:cNvGrpSpPr/>
            <p:nvPr/>
          </p:nvGrpSpPr>
          <p:grpSpPr>
            <a:xfrm>
              <a:off x="8657688" y="174525"/>
              <a:ext cx="320100" cy="324300"/>
              <a:chOff x="789875" y="1003975"/>
              <a:chExt cx="320100" cy="324300"/>
            </a:xfrm>
          </p:grpSpPr>
          <p:cxnSp>
            <p:nvCxnSpPr>
              <p:cNvPr id="784" name="Google Shape;784;p27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5" name="Google Shape;785;p27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6" name="Google Shape;786;p27"/>
            <p:cNvGrpSpPr/>
            <p:nvPr/>
          </p:nvGrpSpPr>
          <p:grpSpPr>
            <a:xfrm>
              <a:off x="-2078455" y="4373320"/>
              <a:ext cx="4819084" cy="1433249"/>
              <a:chOff x="4392475" y="419900"/>
              <a:chExt cx="4046250" cy="1203400"/>
            </a:xfrm>
          </p:grpSpPr>
          <p:sp>
            <p:nvSpPr>
              <p:cNvPr id="787" name="Google Shape;787;p27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27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27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27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27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27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27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27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27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27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27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27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27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27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27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27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27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27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5" name="Google Shape;805;p27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27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27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27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27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27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27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27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27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27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27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27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27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27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27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27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27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27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27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27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27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27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27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8" name="Google Shape;828;p27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9" name="Google Shape;829;p27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27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27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27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27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27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27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27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27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27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27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0" name="Google Shape;840;p27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1" name="Google Shape;841;p27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27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27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27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27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27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27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27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27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27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27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2" name="Google Shape;852;p27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3" name="Google Shape;853;p27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27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27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27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27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27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27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27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27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27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27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4" name="Google Shape;864;p27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5" name="Google Shape;865;p27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27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27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27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27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27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27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27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27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27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27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27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27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27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27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27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27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27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27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27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27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27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27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27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27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3_1_1_1"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28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92" name="Google Shape;892;p28"/>
          <p:cNvSpPr txBox="1">
            <a:spLocks noGrp="1"/>
          </p:cNvSpPr>
          <p:nvPr>
            <p:ph type="title" idx="2"/>
          </p:nvPr>
        </p:nvSpPr>
        <p:spPr>
          <a:xfrm>
            <a:off x="71340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3" name="Google Shape;893;p28"/>
          <p:cNvSpPr txBox="1">
            <a:spLocks noGrp="1"/>
          </p:cNvSpPr>
          <p:nvPr>
            <p:ph type="subTitle" idx="1"/>
          </p:nvPr>
        </p:nvSpPr>
        <p:spPr>
          <a:xfrm>
            <a:off x="713400" y="3125544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28"/>
          <p:cNvSpPr txBox="1">
            <a:spLocks noGrp="1"/>
          </p:cNvSpPr>
          <p:nvPr>
            <p:ph type="title" idx="3"/>
          </p:nvPr>
        </p:nvSpPr>
        <p:spPr>
          <a:xfrm>
            <a:off x="3369381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5" name="Google Shape;895;p28"/>
          <p:cNvSpPr txBox="1">
            <a:spLocks noGrp="1"/>
          </p:cNvSpPr>
          <p:nvPr>
            <p:ph type="subTitle" idx="4"/>
          </p:nvPr>
        </p:nvSpPr>
        <p:spPr>
          <a:xfrm>
            <a:off x="3369381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8"/>
          <p:cNvSpPr txBox="1">
            <a:spLocks noGrp="1"/>
          </p:cNvSpPr>
          <p:nvPr>
            <p:ph type="title" idx="5"/>
          </p:nvPr>
        </p:nvSpPr>
        <p:spPr>
          <a:xfrm>
            <a:off x="6025370" y="2678765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7" name="Google Shape;897;p28"/>
          <p:cNvSpPr txBox="1">
            <a:spLocks noGrp="1"/>
          </p:cNvSpPr>
          <p:nvPr>
            <p:ph type="subTitle" idx="6"/>
          </p:nvPr>
        </p:nvSpPr>
        <p:spPr>
          <a:xfrm>
            <a:off x="6025370" y="3125545"/>
            <a:ext cx="2405400" cy="83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8" name="Google Shape;898;p28"/>
          <p:cNvGrpSpPr/>
          <p:nvPr/>
        </p:nvGrpSpPr>
        <p:grpSpPr>
          <a:xfrm>
            <a:off x="393288" y="215075"/>
            <a:ext cx="8357575" cy="4713325"/>
            <a:chOff x="393288" y="215075"/>
            <a:chExt cx="8357575" cy="4713325"/>
          </a:xfrm>
        </p:grpSpPr>
        <p:grpSp>
          <p:nvGrpSpPr>
            <p:cNvPr id="899" name="Google Shape;899;p28"/>
            <p:cNvGrpSpPr/>
            <p:nvPr/>
          </p:nvGrpSpPr>
          <p:grpSpPr>
            <a:xfrm>
              <a:off x="8430763" y="215075"/>
              <a:ext cx="320100" cy="324300"/>
              <a:chOff x="789875" y="1003975"/>
              <a:chExt cx="320100" cy="324300"/>
            </a:xfrm>
          </p:grpSpPr>
          <p:cxnSp>
            <p:nvCxnSpPr>
              <p:cNvPr id="900" name="Google Shape;900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1" name="Google Shape;901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02" name="Google Shape;902;p28"/>
            <p:cNvGrpSpPr/>
            <p:nvPr/>
          </p:nvGrpSpPr>
          <p:grpSpPr>
            <a:xfrm>
              <a:off x="393288" y="4604100"/>
              <a:ext cx="320100" cy="324300"/>
              <a:chOff x="789875" y="1003975"/>
              <a:chExt cx="320100" cy="324300"/>
            </a:xfrm>
          </p:grpSpPr>
          <p:cxnSp>
            <p:nvCxnSpPr>
              <p:cNvPr id="903" name="Google Shape;903;p28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904" name="Google Shape;904;p28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_1_1_1_1_1_1_1_1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6" name="Google Shape;906;p29"/>
          <p:cNvGrpSpPr/>
          <p:nvPr/>
        </p:nvGrpSpPr>
        <p:grpSpPr>
          <a:xfrm>
            <a:off x="215500" y="-777566"/>
            <a:ext cx="10675699" cy="5701516"/>
            <a:chOff x="215500" y="-777566"/>
            <a:chExt cx="10675699" cy="5701516"/>
          </a:xfrm>
        </p:grpSpPr>
        <p:grpSp>
          <p:nvGrpSpPr>
            <p:cNvPr id="907" name="Google Shape;907;p29"/>
            <p:cNvGrpSpPr/>
            <p:nvPr/>
          </p:nvGrpSpPr>
          <p:grpSpPr>
            <a:xfrm>
              <a:off x="7410427" y="-777566"/>
              <a:ext cx="3480772" cy="2487986"/>
              <a:chOff x="3609425" y="1808600"/>
              <a:chExt cx="3237325" cy="2313975"/>
            </a:xfrm>
          </p:grpSpPr>
          <p:sp>
            <p:nvSpPr>
              <p:cNvPr id="908" name="Google Shape;908;p29"/>
              <p:cNvSpPr/>
              <p:nvPr/>
            </p:nvSpPr>
            <p:spPr>
              <a:xfrm>
                <a:off x="5070450" y="1917650"/>
                <a:ext cx="114275" cy="401975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079" extrusionOk="0">
                    <a:moveTo>
                      <a:pt x="3270" y="0"/>
                    </a:moveTo>
                    <a:cubicBezTo>
                      <a:pt x="2069" y="0"/>
                      <a:pt x="1035" y="901"/>
                      <a:pt x="901" y="2069"/>
                    </a:cubicBezTo>
                    <a:cubicBezTo>
                      <a:pt x="868" y="2135"/>
                      <a:pt x="868" y="2169"/>
                      <a:pt x="868" y="2235"/>
                    </a:cubicBezTo>
                    <a:lnTo>
                      <a:pt x="268" y="11108"/>
                    </a:lnTo>
                    <a:cubicBezTo>
                      <a:pt x="168" y="12776"/>
                      <a:pt x="68" y="14411"/>
                      <a:pt x="1" y="16079"/>
                    </a:cubicBezTo>
                    <a:lnTo>
                      <a:pt x="101" y="16079"/>
                    </a:lnTo>
                    <a:cubicBezTo>
                      <a:pt x="134" y="15745"/>
                      <a:pt x="234" y="15445"/>
                      <a:pt x="334" y="15111"/>
                    </a:cubicBezTo>
                    <a:cubicBezTo>
                      <a:pt x="401" y="13810"/>
                      <a:pt x="468" y="12476"/>
                      <a:pt x="535" y="11142"/>
                    </a:cubicBezTo>
                    <a:lnTo>
                      <a:pt x="601" y="10375"/>
                    </a:lnTo>
                    <a:cubicBezTo>
                      <a:pt x="568" y="10375"/>
                      <a:pt x="535" y="10375"/>
                      <a:pt x="535" y="10408"/>
                    </a:cubicBezTo>
                    <a:lnTo>
                      <a:pt x="468" y="10141"/>
                    </a:lnTo>
                    <a:lnTo>
                      <a:pt x="635" y="10074"/>
                    </a:lnTo>
                    <a:lnTo>
                      <a:pt x="735" y="8240"/>
                    </a:lnTo>
                    <a:lnTo>
                      <a:pt x="668" y="8273"/>
                    </a:lnTo>
                    <a:lnTo>
                      <a:pt x="635" y="8140"/>
                    </a:lnTo>
                    <a:lnTo>
                      <a:pt x="768" y="8106"/>
                    </a:lnTo>
                    <a:lnTo>
                      <a:pt x="1135" y="2235"/>
                    </a:lnTo>
                    <a:cubicBezTo>
                      <a:pt x="1135" y="2235"/>
                      <a:pt x="1168" y="2202"/>
                      <a:pt x="1168" y="2202"/>
                    </a:cubicBezTo>
                    <a:cubicBezTo>
                      <a:pt x="1135" y="2202"/>
                      <a:pt x="1102" y="2202"/>
                      <a:pt x="1068" y="2235"/>
                    </a:cubicBezTo>
                    <a:lnTo>
                      <a:pt x="1002" y="1969"/>
                    </a:lnTo>
                    <a:cubicBezTo>
                      <a:pt x="1068" y="1935"/>
                      <a:pt x="1135" y="1935"/>
                      <a:pt x="1202" y="1902"/>
                    </a:cubicBezTo>
                    <a:cubicBezTo>
                      <a:pt x="1402" y="968"/>
                      <a:pt x="2269" y="267"/>
                      <a:pt x="3270" y="267"/>
                    </a:cubicBezTo>
                    <a:lnTo>
                      <a:pt x="4571" y="267"/>
                    </a:lnTo>
                    <a:lnTo>
                      <a:pt x="457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29"/>
              <p:cNvSpPr/>
              <p:nvPr/>
            </p:nvSpPr>
            <p:spPr>
              <a:xfrm>
                <a:off x="5073800" y="2349625"/>
                <a:ext cx="3350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501" extrusionOk="0">
                    <a:moveTo>
                      <a:pt x="0" y="0"/>
                    </a:moveTo>
                    <a:cubicBezTo>
                      <a:pt x="0" y="167"/>
                      <a:pt x="0" y="301"/>
                      <a:pt x="0" y="434"/>
                    </a:cubicBezTo>
                    <a:cubicBezTo>
                      <a:pt x="34" y="467"/>
                      <a:pt x="67" y="467"/>
                      <a:pt x="100" y="501"/>
                    </a:cubicBezTo>
                    <a:cubicBezTo>
                      <a:pt x="100" y="334"/>
                      <a:pt x="100" y="167"/>
                      <a:pt x="134" y="34"/>
                    </a:cubicBezTo>
                    <a:cubicBezTo>
                      <a:pt x="100" y="0"/>
                      <a:pt x="67" y="0"/>
                      <a:pt x="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29"/>
              <p:cNvSpPr/>
              <p:nvPr/>
            </p:nvSpPr>
            <p:spPr>
              <a:xfrm>
                <a:off x="5243075" y="3814850"/>
                <a:ext cx="5025" cy="3420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1368" extrusionOk="0">
                    <a:moveTo>
                      <a:pt x="34" y="0"/>
                    </a:moveTo>
                    <a:lnTo>
                      <a:pt x="1" y="1368"/>
                    </a:lnTo>
                    <a:cubicBezTo>
                      <a:pt x="34" y="1268"/>
                      <a:pt x="67" y="1168"/>
                      <a:pt x="101" y="1068"/>
                    </a:cubicBezTo>
                    <a:lnTo>
                      <a:pt x="201" y="3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29"/>
              <p:cNvSpPr/>
              <p:nvPr/>
            </p:nvSpPr>
            <p:spPr>
              <a:xfrm>
                <a:off x="5273100" y="2860825"/>
                <a:ext cx="98425" cy="715525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28621" extrusionOk="0">
                    <a:moveTo>
                      <a:pt x="3670" y="0"/>
                    </a:moveTo>
                    <a:cubicBezTo>
                      <a:pt x="3536" y="1401"/>
                      <a:pt x="3370" y="2836"/>
                      <a:pt x="3203" y="4237"/>
                    </a:cubicBezTo>
                    <a:lnTo>
                      <a:pt x="3303" y="4237"/>
                    </a:lnTo>
                    <a:lnTo>
                      <a:pt x="3370" y="4504"/>
                    </a:lnTo>
                    <a:cubicBezTo>
                      <a:pt x="3303" y="4504"/>
                      <a:pt x="3236" y="4537"/>
                      <a:pt x="3170" y="4537"/>
                    </a:cubicBezTo>
                    <a:cubicBezTo>
                      <a:pt x="3103" y="5037"/>
                      <a:pt x="3036" y="5538"/>
                      <a:pt x="2969" y="6005"/>
                    </a:cubicBezTo>
                    <a:lnTo>
                      <a:pt x="1902" y="14010"/>
                    </a:lnTo>
                    <a:cubicBezTo>
                      <a:pt x="1935" y="13977"/>
                      <a:pt x="2002" y="13977"/>
                      <a:pt x="2035" y="13977"/>
                    </a:cubicBezTo>
                    <a:lnTo>
                      <a:pt x="2102" y="14244"/>
                    </a:lnTo>
                    <a:cubicBezTo>
                      <a:pt x="2035" y="14277"/>
                      <a:pt x="1935" y="14277"/>
                      <a:pt x="1869" y="14311"/>
                    </a:cubicBezTo>
                    <a:lnTo>
                      <a:pt x="1" y="28554"/>
                    </a:lnTo>
                    <a:lnTo>
                      <a:pt x="267" y="28621"/>
                    </a:lnTo>
                    <a:lnTo>
                      <a:pt x="3236" y="6071"/>
                    </a:lnTo>
                    <a:cubicBezTo>
                      <a:pt x="3503" y="4037"/>
                      <a:pt x="3737" y="2002"/>
                      <a:pt x="3937" y="34"/>
                    </a:cubicBezTo>
                    <a:lnTo>
                      <a:pt x="3770" y="34"/>
                    </a:lnTo>
                    <a:cubicBezTo>
                      <a:pt x="3737" y="34"/>
                      <a:pt x="3703" y="0"/>
                      <a:pt x="367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29"/>
              <p:cNvSpPr/>
              <p:nvPr/>
            </p:nvSpPr>
            <p:spPr>
              <a:xfrm>
                <a:off x="5274775" y="1916825"/>
                <a:ext cx="114275" cy="402800"/>
              </a:xfrm>
              <a:custGeom>
                <a:avLst/>
                <a:gdLst/>
                <a:ahLst/>
                <a:cxnLst/>
                <a:rect l="l" t="t" r="r" b="b"/>
                <a:pathLst>
                  <a:path w="4571" h="16112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1368" y="300"/>
                    </a:lnTo>
                    <a:cubicBezTo>
                      <a:pt x="2402" y="300"/>
                      <a:pt x="3303" y="1068"/>
                      <a:pt x="3469" y="2102"/>
                    </a:cubicBezTo>
                    <a:cubicBezTo>
                      <a:pt x="3536" y="2135"/>
                      <a:pt x="3603" y="2135"/>
                      <a:pt x="3670" y="2168"/>
                    </a:cubicBezTo>
                    <a:lnTo>
                      <a:pt x="3570" y="2435"/>
                    </a:lnTo>
                    <a:cubicBezTo>
                      <a:pt x="3536" y="2402"/>
                      <a:pt x="3503" y="2402"/>
                      <a:pt x="3469" y="2402"/>
                    </a:cubicBezTo>
                    <a:lnTo>
                      <a:pt x="3836" y="8139"/>
                    </a:lnTo>
                    <a:lnTo>
                      <a:pt x="4003" y="8173"/>
                    </a:lnTo>
                    <a:lnTo>
                      <a:pt x="3970" y="8306"/>
                    </a:lnTo>
                    <a:lnTo>
                      <a:pt x="3870" y="8273"/>
                    </a:lnTo>
                    <a:lnTo>
                      <a:pt x="4003" y="10307"/>
                    </a:lnTo>
                    <a:cubicBezTo>
                      <a:pt x="4070" y="10307"/>
                      <a:pt x="4137" y="10341"/>
                      <a:pt x="4203" y="10341"/>
                    </a:cubicBezTo>
                    <a:lnTo>
                      <a:pt x="4103" y="10608"/>
                    </a:lnTo>
                    <a:cubicBezTo>
                      <a:pt x="4070" y="10608"/>
                      <a:pt x="4037" y="10608"/>
                      <a:pt x="4003" y="10574"/>
                    </a:cubicBezTo>
                    <a:lnTo>
                      <a:pt x="4003" y="10574"/>
                    </a:lnTo>
                    <a:lnTo>
                      <a:pt x="4070" y="11475"/>
                    </a:lnTo>
                    <a:cubicBezTo>
                      <a:pt x="4137" y="12743"/>
                      <a:pt x="4203" y="14043"/>
                      <a:pt x="4270" y="15278"/>
                    </a:cubicBezTo>
                    <a:cubicBezTo>
                      <a:pt x="4370" y="15545"/>
                      <a:pt x="4437" y="15811"/>
                      <a:pt x="4470" y="16112"/>
                    </a:cubicBezTo>
                    <a:lnTo>
                      <a:pt x="4570" y="16112"/>
                    </a:lnTo>
                    <a:cubicBezTo>
                      <a:pt x="4504" y="14611"/>
                      <a:pt x="4437" y="13043"/>
                      <a:pt x="4337" y="11442"/>
                    </a:cubicBezTo>
                    <a:lnTo>
                      <a:pt x="3736" y="2268"/>
                    </a:lnTo>
                    <a:cubicBezTo>
                      <a:pt x="3670" y="1001"/>
                      <a:pt x="2602" y="0"/>
                      <a:pt x="13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29"/>
              <p:cNvSpPr/>
              <p:nvPr/>
            </p:nvSpPr>
            <p:spPr>
              <a:xfrm>
                <a:off x="5083800" y="2860825"/>
                <a:ext cx="92600" cy="723050"/>
              </a:xfrm>
              <a:custGeom>
                <a:avLst/>
                <a:gdLst/>
                <a:ahLst/>
                <a:cxnLst/>
                <a:rect l="l" t="t" r="r" b="b"/>
                <a:pathLst>
                  <a:path w="3704" h="28922" extrusionOk="0">
                    <a:moveTo>
                      <a:pt x="267" y="0"/>
                    </a:moveTo>
                    <a:cubicBezTo>
                      <a:pt x="267" y="0"/>
                      <a:pt x="234" y="34"/>
                      <a:pt x="201" y="34"/>
                    </a:cubicBezTo>
                    <a:lnTo>
                      <a:pt x="1" y="34"/>
                    </a:lnTo>
                    <a:cubicBezTo>
                      <a:pt x="134" y="1435"/>
                      <a:pt x="267" y="2903"/>
                      <a:pt x="434" y="4370"/>
                    </a:cubicBezTo>
                    <a:lnTo>
                      <a:pt x="3403" y="28621"/>
                    </a:ln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1935" y="14411"/>
                    </a:lnTo>
                    <a:cubicBezTo>
                      <a:pt x="1869" y="14411"/>
                      <a:pt x="1802" y="14377"/>
                      <a:pt x="1768" y="14377"/>
                    </a:cubicBezTo>
                    <a:lnTo>
                      <a:pt x="1802" y="14111"/>
                    </a:lnTo>
                    <a:lnTo>
                      <a:pt x="1902" y="14111"/>
                    </a:lnTo>
                    <a:lnTo>
                      <a:pt x="768" y="4637"/>
                    </a:lnTo>
                    <a:cubicBezTo>
                      <a:pt x="668" y="4637"/>
                      <a:pt x="568" y="4637"/>
                      <a:pt x="468" y="4604"/>
                    </a:cubicBezTo>
                    <a:lnTo>
                      <a:pt x="534" y="4337"/>
                    </a:lnTo>
                    <a:cubicBezTo>
                      <a:pt x="601" y="4337"/>
                      <a:pt x="668" y="4370"/>
                      <a:pt x="734" y="4370"/>
                    </a:cubicBezTo>
                    <a:lnTo>
                      <a:pt x="734" y="4337"/>
                    </a:lnTo>
                    <a:cubicBezTo>
                      <a:pt x="568" y="2869"/>
                      <a:pt x="401" y="1401"/>
                      <a:pt x="267" y="0"/>
                    </a:cubicBezTo>
                    <a:close/>
                    <a:moveTo>
                      <a:pt x="3670" y="28588"/>
                    </a:moveTo>
                    <a:lnTo>
                      <a:pt x="3663" y="28588"/>
                    </a:lnTo>
                    <a:lnTo>
                      <a:pt x="3663" y="28588"/>
                    </a:lnTo>
                    <a:lnTo>
                      <a:pt x="3703" y="28921"/>
                    </a:lnTo>
                    <a:lnTo>
                      <a:pt x="3670" y="28588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29"/>
              <p:cNvSpPr/>
              <p:nvPr/>
            </p:nvSpPr>
            <p:spPr>
              <a:xfrm>
                <a:off x="5198875" y="3819000"/>
                <a:ext cx="4200" cy="300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202" extrusionOk="0">
                    <a:moveTo>
                      <a:pt x="134" y="1"/>
                    </a:moveTo>
                    <a:lnTo>
                      <a:pt x="1" y="301"/>
                    </a:lnTo>
                    <a:lnTo>
                      <a:pt x="68" y="868"/>
                    </a:lnTo>
                    <a:cubicBezTo>
                      <a:pt x="68" y="1002"/>
                      <a:pt x="134" y="1102"/>
                      <a:pt x="168" y="1202"/>
                    </a:cubicBez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29"/>
              <p:cNvSpPr/>
              <p:nvPr/>
            </p:nvSpPr>
            <p:spPr>
              <a:xfrm>
                <a:off x="5072125" y="2363800"/>
                <a:ext cx="9200" cy="36945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4778" extrusionOk="0">
                    <a:moveTo>
                      <a:pt x="67" y="1"/>
                    </a:moveTo>
                    <a:cubicBezTo>
                      <a:pt x="34" y="468"/>
                      <a:pt x="34" y="935"/>
                      <a:pt x="34" y="1368"/>
                    </a:cubicBezTo>
                    <a:cubicBezTo>
                      <a:pt x="1" y="2202"/>
                      <a:pt x="1" y="3103"/>
                      <a:pt x="1" y="3937"/>
                    </a:cubicBezTo>
                    <a:cubicBezTo>
                      <a:pt x="1" y="7139"/>
                      <a:pt x="101" y="10375"/>
                      <a:pt x="301" y="13544"/>
                    </a:cubicBezTo>
                    <a:cubicBezTo>
                      <a:pt x="301" y="13944"/>
                      <a:pt x="334" y="14377"/>
                      <a:pt x="367" y="14778"/>
                    </a:cubicBezTo>
                    <a:cubicBezTo>
                      <a:pt x="201" y="11742"/>
                      <a:pt x="101" y="8673"/>
                      <a:pt x="101" y="5671"/>
                    </a:cubicBezTo>
                    <a:lnTo>
                      <a:pt x="101" y="4237"/>
                    </a:lnTo>
                    <a:cubicBezTo>
                      <a:pt x="101" y="2869"/>
                      <a:pt x="134" y="1468"/>
                      <a:pt x="167" y="67"/>
                    </a:cubicBezTo>
                    <a:cubicBezTo>
                      <a:pt x="134" y="34"/>
                      <a:pt x="101" y="34"/>
                      <a:pt x="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29"/>
              <p:cNvSpPr/>
              <p:nvPr/>
            </p:nvSpPr>
            <p:spPr>
              <a:xfrm>
                <a:off x="5245575" y="3707275"/>
                <a:ext cx="1005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3203" extrusionOk="0">
                    <a:moveTo>
                      <a:pt x="1" y="3202"/>
                    </a:moveTo>
                    <a:lnTo>
                      <a:pt x="401" y="0"/>
                    </a:lnTo>
                    <a:lnTo>
                      <a:pt x="1" y="32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29"/>
              <p:cNvSpPr/>
              <p:nvPr/>
            </p:nvSpPr>
            <p:spPr>
              <a:xfrm>
                <a:off x="5184700" y="1908475"/>
                <a:ext cx="90100" cy="35050"/>
              </a:xfrm>
              <a:custGeom>
                <a:avLst/>
                <a:gdLst/>
                <a:ahLst/>
                <a:cxnLst/>
                <a:rect l="l" t="t" r="r" b="b"/>
                <a:pathLst>
                  <a:path w="3604" h="1402" extrusionOk="0">
                    <a:moveTo>
                      <a:pt x="1" y="0"/>
                    </a:moveTo>
                    <a:lnTo>
                      <a:pt x="1" y="367"/>
                    </a:lnTo>
                    <a:lnTo>
                      <a:pt x="1" y="634"/>
                    </a:lnTo>
                    <a:lnTo>
                      <a:pt x="1" y="1402"/>
                    </a:lnTo>
                    <a:lnTo>
                      <a:pt x="3603" y="1402"/>
                    </a:lnTo>
                    <a:lnTo>
                      <a:pt x="3603" y="634"/>
                    </a:lnTo>
                    <a:lnTo>
                      <a:pt x="3603" y="367"/>
                    </a:lnTo>
                    <a:lnTo>
                      <a:pt x="3603" y="0"/>
                    </a:lnTo>
                    <a:lnTo>
                      <a:pt x="3336" y="0"/>
                    </a:lnTo>
                    <a:lnTo>
                      <a:pt x="3336" y="1135"/>
                    </a:lnTo>
                    <a:lnTo>
                      <a:pt x="268" y="1135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29"/>
              <p:cNvSpPr/>
              <p:nvPr/>
            </p:nvSpPr>
            <p:spPr>
              <a:xfrm>
                <a:off x="5170525" y="1870125"/>
                <a:ext cx="119275" cy="38375"/>
              </a:xfrm>
              <a:custGeom>
                <a:avLst/>
                <a:gdLst/>
                <a:ahLst/>
                <a:cxnLst/>
                <a:rect l="l" t="t" r="r" b="b"/>
                <a:pathLst>
                  <a:path w="4771" h="1535" extrusionOk="0">
                    <a:moveTo>
                      <a:pt x="735" y="0"/>
                    </a:moveTo>
                    <a:lnTo>
                      <a:pt x="67" y="1101"/>
                    </a:lnTo>
                    <a:cubicBezTo>
                      <a:pt x="1" y="1168"/>
                      <a:pt x="1" y="1301"/>
                      <a:pt x="67" y="1401"/>
                    </a:cubicBezTo>
                    <a:cubicBezTo>
                      <a:pt x="101" y="1468"/>
                      <a:pt x="201" y="1534"/>
                      <a:pt x="301" y="1534"/>
                    </a:cubicBezTo>
                    <a:lnTo>
                      <a:pt x="4471" y="1534"/>
                    </a:lnTo>
                    <a:cubicBezTo>
                      <a:pt x="4571" y="1534"/>
                      <a:pt x="4671" y="1468"/>
                      <a:pt x="4704" y="1401"/>
                    </a:cubicBezTo>
                    <a:cubicBezTo>
                      <a:pt x="4771" y="1301"/>
                      <a:pt x="4771" y="1201"/>
                      <a:pt x="4704" y="1101"/>
                    </a:cubicBezTo>
                    <a:lnTo>
                      <a:pt x="4070" y="0"/>
                    </a:lnTo>
                    <a:lnTo>
                      <a:pt x="3737" y="0"/>
                    </a:lnTo>
                    <a:lnTo>
                      <a:pt x="4471" y="1268"/>
                    </a:lnTo>
                    <a:lnTo>
                      <a:pt x="301" y="1234"/>
                    </a:lnTo>
                    <a:lnTo>
                      <a:pt x="10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29"/>
              <p:cNvSpPr/>
              <p:nvPr/>
            </p:nvSpPr>
            <p:spPr>
              <a:xfrm>
                <a:off x="5203050" y="1808600"/>
                <a:ext cx="55075" cy="38200"/>
              </a:xfrm>
              <a:custGeom>
                <a:avLst/>
                <a:gdLst/>
                <a:ahLst/>
                <a:cxnLst/>
                <a:rect l="l" t="t" r="r" b="b"/>
                <a:pathLst>
                  <a:path w="2203" h="1528" extrusionOk="0">
                    <a:moveTo>
                      <a:pt x="1118" y="1"/>
                    </a:moveTo>
                    <a:cubicBezTo>
                      <a:pt x="1018" y="1"/>
                      <a:pt x="918" y="43"/>
                      <a:pt x="868" y="126"/>
                    </a:cubicBezTo>
                    <a:lnTo>
                      <a:pt x="1" y="1527"/>
                    </a:lnTo>
                    <a:lnTo>
                      <a:pt x="334" y="1527"/>
                    </a:lnTo>
                    <a:lnTo>
                      <a:pt x="1135" y="259"/>
                    </a:lnTo>
                    <a:lnTo>
                      <a:pt x="1869" y="1527"/>
                    </a:lnTo>
                    <a:lnTo>
                      <a:pt x="2202" y="1527"/>
                    </a:lnTo>
                    <a:lnTo>
                      <a:pt x="1368" y="126"/>
                    </a:lnTo>
                    <a:cubicBezTo>
                      <a:pt x="1318" y="43"/>
                      <a:pt x="1218" y="1"/>
                      <a:pt x="11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29"/>
              <p:cNvSpPr/>
              <p:nvPr/>
            </p:nvSpPr>
            <p:spPr>
              <a:xfrm>
                <a:off x="5238900" y="1846775"/>
                <a:ext cx="617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935" extrusionOk="0">
                    <a:moveTo>
                      <a:pt x="1" y="0"/>
                    </a:moveTo>
                    <a:lnTo>
                      <a:pt x="335" y="934"/>
                    </a:lnTo>
                    <a:lnTo>
                      <a:pt x="2002" y="934"/>
                    </a:lnTo>
                    <a:cubicBezTo>
                      <a:pt x="2236" y="934"/>
                      <a:pt x="2403" y="801"/>
                      <a:pt x="2469" y="634"/>
                    </a:cubicBezTo>
                    <a:lnTo>
                      <a:pt x="2102" y="634"/>
                    </a:lnTo>
                    <a:cubicBezTo>
                      <a:pt x="2069" y="634"/>
                      <a:pt x="2069" y="667"/>
                      <a:pt x="2002" y="667"/>
                    </a:cubicBezTo>
                    <a:lnTo>
                      <a:pt x="535" y="667"/>
                    </a:lnTo>
                    <a:lnTo>
                      <a:pt x="401" y="267"/>
                    </a:lnTo>
                    <a:lnTo>
                      <a:pt x="2002" y="267"/>
                    </a:lnTo>
                    <a:cubicBezTo>
                      <a:pt x="2036" y="267"/>
                      <a:pt x="2069" y="267"/>
                      <a:pt x="2102" y="300"/>
                    </a:cubicBezTo>
                    <a:lnTo>
                      <a:pt x="2469" y="300"/>
                    </a:lnTo>
                    <a:cubicBezTo>
                      <a:pt x="2403" y="100"/>
                      <a:pt x="2236" y="0"/>
                      <a:pt x="20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29"/>
              <p:cNvSpPr/>
              <p:nvPr/>
            </p:nvSpPr>
            <p:spPr>
              <a:xfrm>
                <a:off x="5159700" y="1846775"/>
                <a:ext cx="617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2469" h="935" extrusionOk="0">
                    <a:moveTo>
                      <a:pt x="434" y="0"/>
                    </a:moveTo>
                    <a:cubicBezTo>
                      <a:pt x="234" y="0"/>
                      <a:pt x="67" y="133"/>
                      <a:pt x="0" y="300"/>
                    </a:cubicBezTo>
                    <a:lnTo>
                      <a:pt x="334" y="300"/>
                    </a:lnTo>
                    <a:cubicBezTo>
                      <a:pt x="367" y="267"/>
                      <a:pt x="400" y="267"/>
                      <a:pt x="434" y="267"/>
                    </a:cubicBezTo>
                    <a:lnTo>
                      <a:pt x="2068" y="267"/>
                    </a:lnTo>
                    <a:lnTo>
                      <a:pt x="1935" y="667"/>
                    </a:lnTo>
                    <a:lnTo>
                      <a:pt x="434" y="667"/>
                    </a:lnTo>
                    <a:cubicBezTo>
                      <a:pt x="400" y="667"/>
                      <a:pt x="367" y="634"/>
                      <a:pt x="334" y="634"/>
                    </a:cubicBezTo>
                    <a:lnTo>
                      <a:pt x="0" y="634"/>
                    </a:lnTo>
                    <a:cubicBezTo>
                      <a:pt x="67" y="801"/>
                      <a:pt x="234" y="934"/>
                      <a:pt x="434" y="934"/>
                    </a:cubicBezTo>
                    <a:lnTo>
                      <a:pt x="2135" y="934"/>
                    </a:lnTo>
                    <a:lnTo>
                      <a:pt x="24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29"/>
              <p:cNvSpPr/>
              <p:nvPr/>
            </p:nvSpPr>
            <p:spPr>
              <a:xfrm>
                <a:off x="5283950" y="1854275"/>
                <a:ext cx="272725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334" extrusionOk="0">
                    <a:moveTo>
                      <a:pt x="10775" y="134"/>
                    </a:moveTo>
                    <a:lnTo>
                      <a:pt x="10775" y="200"/>
                    </a:lnTo>
                    <a:lnTo>
                      <a:pt x="134" y="200"/>
                    </a:lnTo>
                    <a:lnTo>
                      <a:pt x="134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29"/>
              <p:cNvSpPr/>
              <p:nvPr/>
            </p:nvSpPr>
            <p:spPr>
              <a:xfrm>
                <a:off x="4902850" y="1854275"/>
                <a:ext cx="272700" cy="8350"/>
              </a:xfrm>
              <a:custGeom>
                <a:avLst/>
                <a:gdLst/>
                <a:ahLst/>
                <a:cxnLst/>
                <a:rect l="l" t="t" r="r" b="b"/>
                <a:pathLst>
                  <a:path w="10908" h="334" extrusionOk="0">
                    <a:moveTo>
                      <a:pt x="10774" y="134"/>
                    </a:moveTo>
                    <a:lnTo>
                      <a:pt x="10774" y="200"/>
                    </a:lnTo>
                    <a:lnTo>
                      <a:pt x="133" y="200"/>
                    </a:lnTo>
                    <a:lnTo>
                      <a:pt x="133" y="134"/>
                    </a:lnTo>
                    <a:close/>
                    <a:moveTo>
                      <a:pt x="0" y="0"/>
                    </a:moveTo>
                    <a:lnTo>
                      <a:pt x="0" y="334"/>
                    </a:lnTo>
                    <a:lnTo>
                      <a:pt x="10908" y="334"/>
                    </a:lnTo>
                    <a:lnTo>
                      <a:pt x="1090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29"/>
              <p:cNvSpPr/>
              <p:nvPr/>
            </p:nvSpPr>
            <p:spPr>
              <a:xfrm>
                <a:off x="5221400" y="2351300"/>
                <a:ext cx="17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01" extrusionOk="0">
                    <a:moveTo>
                      <a:pt x="0" y="0"/>
                    </a:moveTo>
                    <a:lnTo>
                      <a:pt x="0" y="300"/>
                    </a:lnTo>
                    <a:lnTo>
                      <a:pt x="67" y="300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29"/>
              <p:cNvSpPr/>
              <p:nvPr/>
            </p:nvSpPr>
            <p:spPr>
              <a:xfrm>
                <a:off x="5230575" y="2349625"/>
                <a:ext cx="75900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3036" h="101" extrusionOk="0">
                    <a:moveTo>
                      <a:pt x="3036" y="0"/>
                    </a:moveTo>
                    <a:lnTo>
                      <a:pt x="3036" y="0"/>
                    </a:lnTo>
                    <a:cubicBezTo>
                      <a:pt x="2069" y="34"/>
                      <a:pt x="1034" y="67"/>
                      <a:pt x="0" y="67"/>
                    </a:cubicBezTo>
                    <a:lnTo>
                      <a:pt x="0" y="101"/>
                    </a:lnTo>
                    <a:cubicBezTo>
                      <a:pt x="1034" y="101"/>
                      <a:pt x="2069" y="67"/>
                      <a:pt x="3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29"/>
              <p:cNvSpPr/>
              <p:nvPr/>
            </p:nvSpPr>
            <p:spPr>
              <a:xfrm>
                <a:off x="5142425" y="2348800"/>
                <a:ext cx="72325" cy="3350"/>
              </a:xfrm>
              <a:custGeom>
                <a:avLst/>
                <a:gdLst/>
                <a:ahLst/>
                <a:cxnLst/>
                <a:rect l="l" t="t" r="r" b="b"/>
                <a:pathLst>
                  <a:path w="2893" h="134" extrusionOk="0">
                    <a:moveTo>
                      <a:pt x="1" y="1"/>
                    </a:moveTo>
                    <a:cubicBezTo>
                      <a:pt x="964" y="67"/>
                      <a:pt x="1895" y="100"/>
                      <a:pt x="2893" y="134"/>
                    </a:cubicBezTo>
                    <a:lnTo>
                      <a:pt x="2893" y="100"/>
                    </a:lnTo>
                    <a:cubicBezTo>
                      <a:pt x="1895" y="100"/>
                      <a:pt x="964" y="67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29"/>
              <p:cNvSpPr/>
              <p:nvPr/>
            </p:nvSpPr>
            <p:spPr>
              <a:xfrm>
                <a:off x="5308125" y="2342950"/>
                <a:ext cx="73425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2937" h="535" extrusionOk="0">
                    <a:moveTo>
                      <a:pt x="2936" y="1"/>
                    </a:moveTo>
                    <a:cubicBezTo>
                      <a:pt x="2869" y="1"/>
                      <a:pt x="2803" y="1"/>
                      <a:pt x="2736" y="34"/>
                    </a:cubicBezTo>
                    <a:cubicBezTo>
                      <a:pt x="2736" y="67"/>
                      <a:pt x="2736" y="134"/>
                      <a:pt x="2703" y="167"/>
                    </a:cubicBezTo>
                    <a:lnTo>
                      <a:pt x="2703" y="267"/>
                    </a:lnTo>
                    <a:lnTo>
                      <a:pt x="2602" y="301"/>
                    </a:lnTo>
                    <a:cubicBezTo>
                      <a:pt x="1769" y="401"/>
                      <a:pt x="901" y="468"/>
                      <a:pt x="1" y="534"/>
                    </a:cubicBezTo>
                    <a:cubicBezTo>
                      <a:pt x="1001" y="468"/>
                      <a:pt x="2002" y="401"/>
                      <a:pt x="2936" y="267"/>
                    </a:cubicBezTo>
                    <a:cubicBezTo>
                      <a:pt x="2936" y="179"/>
                      <a:pt x="2936" y="90"/>
                      <a:pt x="29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29"/>
              <p:cNvSpPr/>
              <p:nvPr/>
            </p:nvSpPr>
            <p:spPr>
              <a:xfrm>
                <a:off x="5072950" y="2202025"/>
                <a:ext cx="313600" cy="1543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172" extrusionOk="0">
                    <a:moveTo>
                      <a:pt x="5938" y="0"/>
                    </a:moveTo>
                    <a:cubicBezTo>
                      <a:pt x="3337" y="0"/>
                      <a:pt x="1035" y="1601"/>
                      <a:pt x="234" y="3736"/>
                    </a:cubicBezTo>
                    <a:cubicBezTo>
                      <a:pt x="134" y="4070"/>
                      <a:pt x="34" y="4370"/>
                      <a:pt x="1" y="4704"/>
                    </a:cubicBezTo>
                    <a:cubicBezTo>
                      <a:pt x="1" y="4737"/>
                      <a:pt x="1" y="4737"/>
                      <a:pt x="34" y="4737"/>
                    </a:cubicBezTo>
                    <a:cubicBezTo>
                      <a:pt x="68" y="4770"/>
                      <a:pt x="68" y="4804"/>
                      <a:pt x="68" y="4837"/>
                    </a:cubicBezTo>
                    <a:cubicBezTo>
                      <a:pt x="68" y="5204"/>
                      <a:pt x="34" y="5571"/>
                      <a:pt x="34" y="5904"/>
                    </a:cubicBezTo>
                    <a:lnTo>
                      <a:pt x="134" y="5904"/>
                    </a:lnTo>
                    <a:cubicBezTo>
                      <a:pt x="1068" y="6038"/>
                      <a:pt x="2002" y="6105"/>
                      <a:pt x="2970" y="6171"/>
                    </a:cubicBezTo>
                    <a:cubicBezTo>
                      <a:pt x="2136" y="6105"/>
                      <a:pt x="1335" y="6038"/>
                      <a:pt x="535" y="5938"/>
                    </a:cubicBezTo>
                    <a:lnTo>
                      <a:pt x="435" y="5938"/>
                    </a:lnTo>
                    <a:lnTo>
                      <a:pt x="435" y="5838"/>
                    </a:lnTo>
                    <a:cubicBezTo>
                      <a:pt x="435" y="5771"/>
                      <a:pt x="435" y="5738"/>
                      <a:pt x="401" y="5671"/>
                    </a:cubicBezTo>
                    <a:cubicBezTo>
                      <a:pt x="334" y="5671"/>
                      <a:pt x="268" y="5671"/>
                      <a:pt x="201" y="5638"/>
                    </a:cubicBezTo>
                    <a:cubicBezTo>
                      <a:pt x="201" y="5571"/>
                      <a:pt x="201" y="5471"/>
                      <a:pt x="201" y="5371"/>
                    </a:cubicBezTo>
                    <a:cubicBezTo>
                      <a:pt x="201" y="2635"/>
                      <a:pt x="2836" y="300"/>
                      <a:pt x="5938" y="300"/>
                    </a:cubicBezTo>
                    <a:cubicBezTo>
                      <a:pt x="9241" y="300"/>
                      <a:pt x="12076" y="2435"/>
                      <a:pt x="12310" y="5037"/>
                    </a:cubicBezTo>
                    <a:cubicBezTo>
                      <a:pt x="12310" y="4970"/>
                      <a:pt x="12310" y="4904"/>
                      <a:pt x="12310" y="4837"/>
                    </a:cubicBezTo>
                    <a:cubicBezTo>
                      <a:pt x="12310" y="4804"/>
                      <a:pt x="12343" y="4770"/>
                      <a:pt x="12343" y="4737"/>
                    </a:cubicBezTo>
                    <a:cubicBezTo>
                      <a:pt x="12376" y="4704"/>
                      <a:pt x="12410" y="4704"/>
                      <a:pt x="12443" y="4704"/>
                    </a:cubicBezTo>
                    <a:lnTo>
                      <a:pt x="12543" y="4704"/>
                    </a:lnTo>
                    <a:cubicBezTo>
                      <a:pt x="12510" y="4403"/>
                      <a:pt x="12443" y="4137"/>
                      <a:pt x="12343" y="3870"/>
                    </a:cubicBezTo>
                    <a:cubicBezTo>
                      <a:pt x="11509" y="1668"/>
                      <a:pt x="8907" y="0"/>
                      <a:pt x="59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29"/>
              <p:cNvSpPr/>
              <p:nvPr/>
            </p:nvSpPr>
            <p:spPr>
              <a:xfrm>
                <a:off x="5082975" y="2214525"/>
                <a:ext cx="138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538" h="5772" extrusionOk="0">
                    <a:moveTo>
                      <a:pt x="5271" y="267"/>
                    </a:moveTo>
                    <a:lnTo>
                      <a:pt x="5271" y="5471"/>
                    </a:lnTo>
                    <a:lnTo>
                      <a:pt x="5271" y="5505"/>
                    </a:lnTo>
                    <a:cubicBezTo>
                      <a:pt x="4270" y="5471"/>
                      <a:pt x="3336" y="5438"/>
                      <a:pt x="2369" y="5371"/>
                    </a:cubicBezTo>
                    <a:cubicBezTo>
                      <a:pt x="1668" y="5338"/>
                      <a:pt x="968" y="5271"/>
                      <a:pt x="300" y="5204"/>
                    </a:cubicBezTo>
                    <a:cubicBezTo>
                      <a:pt x="300" y="5104"/>
                      <a:pt x="300" y="5038"/>
                      <a:pt x="300" y="4971"/>
                    </a:cubicBezTo>
                    <a:cubicBezTo>
                      <a:pt x="300" y="2569"/>
                      <a:pt x="2602" y="434"/>
                      <a:pt x="5271" y="267"/>
                    </a:cubicBezTo>
                    <a:close/>
                    <a:moveTo>
                      <a:pt x="5404" y="1"/>
                    </a:moveTo>
                    <a:cubicBezTo>
                      <a:pt x="2535" y="67"/>
                      <a:pt x="0" y="2402"/>
                      <a:pt x="0" y="4971"/>
                    </a:cubicBezTo>
                    <a:cubicBezTo>
                      <a:pt x="0" y="5038"/>
                      <a:pt x="34" y="5104"/>
                      <a:pt x="34" y="5171"/>
                    </a:cubicBezTo>
                    <a:cubicBezTo>
                      <a:pt x="34" y="5238"/>
                      <a:pt x="34" y="5271"/>
                      <a:pt x="34" y="5338"/>
                    </a:cubicBezTo>
                    <a:lnTo>
                      <a:pt x="34" y="5438"/>
                    </a:lnTo>
                    <a:lnTo>
                      <a:pt x="134" y="5438"/>
                    </a:lnTo>
                    <a:cubicBezTo>
                      <a:pt x="934" y="5538"/>
                      <a:pt x="1735" y="5605"/>
                      <a:pt x="2569" y="5671"/>
                    </a:cubicBezTo>
                    <a:cubicBezTo>
                      <a:pt x="3503" y="5738"/>
                      <a:pt x="4437" y="5771"/>
                      <a:pt x="5404" y="5771"/>
                    </a:cubicBezTo>
                    <a:lnTo>
                      <a:pt x="5537" y="5771"/>
                    </a:lnTo>
                    <a:lnTo>
                      <a:pt x="5537" y="5471"/>
                    </a:lnTo>
                    <a:lnTo>
                      <a:pt x="553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0" name="Google Shape;930;p29"/>
              <p:cNvSpPr/>
              <p:nvPr/>
            </p:nvSpPr>
            <p:spPr>
              <a:xfrm>
                <a:off x="5223075" y="2214525"/>
                <a:ext cx="15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6138" h="5772" extrusionOk="0">
                    <a:moveTo>
                      <a:pt x="300" y="267"/>
                    </a:moveTo>
                    <a:cubicBezTo>
                      <a:pt x="3336" y="434"/>
                      <a:pt x="5871" y="2536"/>
                      <a:pt x="5871" y="4971"/>
                    </a:cubicBezTo>
                    <a:cubicBezTo>
                      <a:pt x="5871" y="5038"/>
                      <a:pt x="5871" y="5104"/>
                      <a:pt x="5871" y="5171"/>
                    </a:cubicBezTo>
                    <a:cubicBezTo>
                      <a:pt x="5037" y="5271"/>
                      <a:pt x="4203" y="5338"/>
                      <a:pt x="3336" y="5404"/>
                    </a:cubicBezTo>
                    <a:cubicBezTo>
                      <a:pt x="2369" y="5471"/>
                      <a:pt x="1334" y="5505"/>
                      <a:pt x="300" y="5505"/>
                    </a:cubicBezTo>
                    <a:lnTo>
                      <a:pt x="300" y="5471"/>
                    </a:lnTo>
                    <a:lnTo>
                      <a:pt x="300" y="267"/>
                    </a:lnTo>
                    <a:close/>
                    <a:moveTo>
                      <a:pt x="0" y="1"/>
                    </a:moveTo>
                    <a:lnTo>
                      <a:pt x="0" y="5471"/>
                    </a:lnTo>
                    <a:lnTo>
                      <a:pt x="0" y="5771"/>
                    </a:lnTo>
                    <a:lnTo>
                      <a:pt x="200" y="5771"/>
                    </a:lnTo>
                    <a:cubicBezTo>
                      <a:pt x="1301" y="5771"/>
                      <a:pt x="2369" y="5738"/>
                      <a:pt x="3403" y="5671"/>
                    </a:cubicBezTo>
                    <a:cubicBezTo>
                      <a:pt x="4303" y="5605"/>
                      <a:pt x="5171" y="5538"/>
                      <a:pt x="6004" y="5438"/>
                    </a:cubicBezTo>
                    <a:lnTo>
                      <a:pt x="6105" y="5404"/>
                    </a:lnTo>
                    <a:lnTo>
                      <a:pt x="6105" y="5304"/>
                    </a:lnTo>
                    <a:cubicBezTo>
                      <a:pt x="6105" y="5271"/>
                      <a:pt x="6138" y="5204"/>
                      <a:pt x="6138" y="5171"/>
                    </a:cubicBezTo>
                    <a:cubicBezTo>
                      <a:pt x="6138" y="5071"/>
                      <a:pt x="6138" y="5004"/>
                      <a:pt x="6138" y="4971"/>
                    </a:cubicBezTo>
                    <a:cubicBezTo>
                      <a:pt x="6138" y="2369"/>
                      <a:pt x="3403" y="101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29"/>
              <p:cNvSpPr/>
              <p:nvPr/>
            </p:nvSpPr>
            <p:spPr>
              <a:xfrm>
                <a:off x="5128000" y="3213575"/>
                <a:ext cx="83425" cy="16700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668" extrusionOk="0">
                    <a:moveTo>
                      <a:pt x="34" y="1"/>
                    </a:moveTo>
                    <a:lnTo>
                      <a:pt x="0" y="267"/>
                    </a:lnTo>
                    <a:cubicBezTo>
                      <a:pt x="34" y="267"/>
                      <a:pt x="101" y="301"/>
                      <a:pt x="167" y="301"/>
                    </a:cubicBezTo>
                    <a:cubicBezTo>
                      <a:pt x="1135" y="501"/>
                      <a:pt x="2202" y="634"/>
                      <a:pt x="3336" y="668"/>
                    </a:cubicBezTo>
                    <a:lnTo>
                      <a:pt x="3336" y="367"/>
                    </a:lnTo>
                    <a:cubicBezTo>
                      <a:pt x="2202" y="334"/>
                      <a:pt x="1101" y="234"/>
                      <a:pt x="1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29"/>
              <p:cNvSpPr/>
              <p:nvPr/>
            </p:nvSpPr>
            <p:spPr>
              <a:xfrm>
                <a:off x="5238075" y="3210250"/>
                <a:ext cx="87600" cy="19200"/>
              </a:xfrm>
              <a:custGeom>
                <a:avLst/>
                <a:gdLst/>
                <a:ahLst/>
                <a:cxnLst/>
                <a:rect l="l" t="t" r="r" b="b"/>
                <a:pathLst>
                  <a:path w="3504" h="768" extrusionOk="0">
                    <a:moveTo>
                      <a:pt x="3436" y="0"/>
                    </a:moveTo>
                    <a:cubicBezTo>
                      <a:pt x="3403" y="33"/>
                      <a:pt x="3336" y="33"/>
                      <a:pt x="3303" y="33"/>
                    </a:cubicBezTo>
                    <a:cubicBezTo>
                      <a:pt x="2336" y="300"/>
                      <a:pt x="1201" y="467"/>
                      <a:pt x="1" y="500"/>
                    </a:cubicBezTo>
                    <a:lnTo>
                      <a:pt x="1" y="767"/>
                    </a:lnTo>
                    <a:cubicBezTo>
                      <a:pt x="1168" y="734"/>
                      <a:pt x="2302" y="567"/>
                      <a:pt x="3270" y="334"/>
                    </a:cubicBezTo>
                    <a:cubicBezTo>
                      <a:pt x="3336" y="300"/>
                      <a:pt x="3436" y="300"/>
                      <a:pt x="3503" y="267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29"/>
              <p:cNvSpPr/>
              <p:nvPr/>
            </p:nvSpPr>
            <p:spPr>
              <a:xfrm>
                <a:off x="5202225" y="3029275"/>
                <a:ext cx="44225" cy="597125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23885" extrusionOk="0">
                    <a:moveTo>
                      <a:pt x="901" y="1"/>
                    </a:moveTo>
                    <a:cubicBezTo>
                      <a:pt x="924" y="1"/>
                      <a:pt x="946" y="2"/>
                      <a:pt x="968" y="6"/>
                    </a:cubicBezTo>
                    <a:lnTo>
                      <a:pt x="968" y="6"/>
                    </a:lnTo>
                    <a:lnTo>
                      <a:pt x="968" y="1"/>
                    </a:lnTo>
                    <a:close/>
                    <a:moveTo>
                      <a:pt x="834" y="1"/>
                    </a:moveTo>
                    <a:lnTo>
                      <a:pt x="834" y="6"/>
                    </a:lnTo>
                    <a:lnTo>
                      <a:pt x="834" y="6"/>
                    </a:lnTo>
                    <a:cubicBezTo>
                      <a:pt x="856" y="2"/>
                      <a:pt x="878" y="1"/>
                      <a:pt x="901" y="1"/>
                    </a:cubicBezTo>
                    <a:close/>
                    <a:moveTo>
                      <a:pt x="968" y="6"/>
                    </a:moveTo>
                    <a:lnTo>
                      <a:pt x="968" y="267"/>
                    </a:lnTo>
                    <a:cubicBezTo>
                      <a:pt x="1001" y="301"/>
                      <a:pt x="1001" y="334"/>
                      <a:pt x="1001" y="368"/>
                    </a:cubicBezTo>
                    <a:lnTo>
                      <a:pt x="1468" y="23584"/>
                    </a:lnTo>
                    <a:cubicBezTo>
                      <a:pt x="1568" y="23651"/>
                      <a:pt x="1668" y="23751"/>
                      <a:pt x="1768" y="23851"/>
                    </a:cubicBezTo>
                    <a:lnTo>
                      <a:pt x="1435" y="8006"/>
                    </a:lnTo>
                    <a:lnTo>
                      <a:pt x="1435" y="7739"/>
                    </a:lnTo>
                    <a:lnTo>
                      <a:pt x="1301" y="334"/>
                    </a:lnTo>
                    <a:cubicBezTo>
                      <a:pt x="1272" y="157"/>
                      <a:pt x="1137" y="32"/>
                      <a:pt x="968" y="6"/>
                    </a:cubicBezTo>
                    <a:close/>
                    <a:moveTo>
                      <a:pt x="834" y="6"/>
                    </a:moveTo>
                    <a:lnTo>
                      <a:pt x="834" y="6"/>
                    </a:lnTo>
                    <a:cubicBezTo>
                      <a:pt x="671" y="32"/>
                      <a:pt x="563" y="157"/>
                      <a:pt x="534" y="334"/>
                    </a:cubicBezTo>
                    <a:lnTo>
                      <a:pt x="367" y="7739"/>
                    </a:lnTo>
                    <a:lnTo>
                      <a:pt x="367" y="8006"/>
                    </a:lnTo>
                    <a:lnTo>
                      <a:pt x="0" y="23884"/>
                    </a:lnTo>
                    <a:cubicBezTo>
                      <a:pt x="67" y="23784"/>
                      <a:pt x="167" y="23684"/>
                      <a:pt x="267" y="23584"/>
                    </a:cubicBezTo>
                    <a:lnTo>
                      <a:pt x="834" y="368"/>
                    </a:lnTo>
                    <a:cubicBezTo>
                      <a:pt x="834" y="334"/>
                      <a:pt x="834" y="334"/>
                      <a:pt x="834" y="334"/>
                    </a:cubicBezTo>
                    <a:lnTo>
                      <a:pt x="834" y="6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29"/>
              <p:cNvSpPr/>
              <p:nvPr/>
            </p:nvSpPr>
            <p:spPr>
              <a:xfrm>
                <a:off x="5095475" y="1953500"/>
                <a:ext cx="271050" cy="24225"/>
              </a:xfrm>
              <a:custGeom>
                <a:avLst/>
                <a:gdLst/>
                <a:ahLst/>
                <a:cxnLst/>
                <a:rect l="l" t="t" r="r" b="b"/>
                <a:pathLst>
                  <a:path w="10842" h="969" extrusionOk="0">
                    <a:moveTo>
                      <a:pt x="5071" y="1"/>
                    </a:moveTo>
                    <a:cubicBezTo>
                      <a:pt x="3370" y="1"/>
                      <a:pt x="1668" y="168"/>
                      <a:pt x="201" y="468"/>
                    </a:cubicBezTo>
                    <a:cubicBezTo>
                      <a:pt x="134" y="501"/>
                      <a:pt x="67" y="501"/>
                      <a:pt x="1" y="535"/>
                    </a:cubicBezTo>
                    <a:lnTo>
                      <a:pt x="67" y="801"/>
                    </a:lnTo>
                    <a:cubicBezTo>
                      <a:pt x="101" y="801"/>
                      <a:pt x="134" y="768"/>
                      <a:pt x="167" y="768"/>
                    </a:cubicBezTo>
                    <a:cubicBezTo>
                      <a:pt x="1001" y="568"/>
                      <a:pt x="1935" y="434"/>
                      <a:pt x="2903" y="368"/>
                    </a:cubicBezTo>
                    <a:lnTo>
                      <a:pt x="2903" y="334"/>
                    </a:lnTo>
                    <a:lnTo>
                      <a:pt x="3003" y="334"/>
                    </a:lnTo>
                    <a:cubicBezTo>
                      <a:pt x="3670" y="301"/>
                      <a:pt x="4370" y="268"/>
                      <a:pt x="5071" y="268"/>
                    </a:cubicBezTo>
                    <a:lnTo>
                      <a:pt x="5238" y="268"/>
                    </a:lnTo>
                    <a:lnTo>
                      <a:pt x="5238" y="168"/>
                    </a:lnTo>
                    <a:lnTo>
                      <a:pt x="5371" y="168"/>
                    </a:lnTo>
                    <a:lnTo>
                      <a:pt x="5371" y="268"/>
                    </a:lnTo>
                    <a:cubicBezTo>
                      <a:pt x="6172" y="268"/>
                      <a:pt x="6972" y="334"/>
                      <a:pt x="7773" y="401"/>
                    </a:cubicBezTo>
                    <a:lnTo>
                      <a:pt x="7773" y="334"/>
                    </a:lnTo>
                    <a:lnTo>
                      <a:pt x="7906" y="334"/>
                    </a:lnTo>
                    <a:lnTo>
                      <a:pt x="7906" y="434"/>
                    </a:lnTo>
                    <a:cubicBezTo>
                      <a:pt x="8874" y="535"/>
                      <a:pt x="9808" y="701"/>
                      <a:pt x="10675" y="935"/>
                    </a:cubicBezTo>
                    <a:cubicBezTo>
                      <a:pt x="10675" y="935"/>
                      <a:pt x="10708" y="968"/>
                      <a:pt x="10742" y="968"/>
                    </a:cubicBezTo>
                    <a:lnTo>
                      <a:pt x="10842" y="701"/>
                    </a:lnTo>
                    <a:cubicBezTo>
                      <a:pt x="10775" y="668"/>
                      <a:pt x="10708" y="668"/>
                      <a:pt x="10641" y="635"/>
                    </a:cubicBezTo>
                    <a:cubicBezTo>
                      <a:pt x="9007" y="201"/>
                      <a:pt x="7072" y="1"/>
                      <a:pt x="50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29"/>
              <p:cNvSpPr/>
              <p:nvPr/>
            </p:nvSpPr>
            <p:spPr>
              <a:xfrm>
                <a:off x="5082125" y="2155325"/>
                <a:ext cx="297750" cy="26700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068" extrusionOk="0">
                    <a:moveTo>
                      <a:pt x="5571" y="0"/>
                    </a:moveTo>
                    <a:cubicBezTo>
                      <a:pt x="3670" y="0"/>
                      <a:pt x="1802" y="200"/>
                      <a:pt x="168" y="567"/>
                    </a:cubicBezTo>
                    <a:lnTo>
                      <a:pt x="1" y="634"/>
                    </a:lnTo>
                    <a:lnTo>
                      <a:pt x="34" y="901"/>
                    </a:lnTo>
                    <a:cubicBezTo>
                      <a:pt x="68" y="868"/>
                      <a:pt x="101" y="868"/>
                      <a:pt x="134" y="868"/>
                    </a:cubicBezTo>
                    <a:cubicBezTo>
                      <a:pt x="1769" y="501"/>
                      <a:pt x="3637" y="300"/>
                      <a:pt x="5571" y="300"/>
                    </a:cubicBezTo>
                    <a:cubicBezTo>
                      <a:pt x="7806" y="300"/>
                      <a:pt x="9908" y="534"/>
                      <a:pt x="11709" y="1034"/>
                    </a:cubicBezTo>
                    <a:cubicBezTo>
                      <a:pt x="11743" y="1068"/>
                      <a:pt x="11776" y="1068"/>
                      <a:pt x="11843" y="1068"/>
                    </a:cubicBezTo>
                    <a:lnTo>
                      <a:pt x="11909" y="801"/>
                    </a:lnTo>
                    <a:lnTo>
                      <a:pt x="11709" y="767"/>
                    </a:lnTo>
                    <a:cubicBezTo>
                      <a:pt x="9975" y="300"/>
                      <a:pt x="7973" y="34"/>
                      <a:pt x="5905" y="0"/>
                    </a:cubicBezTo>
                    <a:lnTo>
                      <a:pt x="5905" y="134"/>
                    </a:lnTo>
                    <a:lnTo>
                      <a:pt x="5772" y="134"/>
                    </a:lnTo>
                    <a:lnTo>
                      <a:pt x="5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29"/>
              <p:cNvSpPr/>
              <p:nvPr/>
            </p:nvSpPr>
            <p:spPr>
              <a:xfrm>
                <a:off x="5095475" y="2966725"/>
                <a:ext cx="261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735" extrusionOk="0">
                    <a:moveTo>
                      <a:pt x="10308" y="1"/>
                    </a:moveTo>
                    <a:cubicBezTo>
                      <a:pt x="8707" y="301"/>
                      <a:pt x="6872" y="434"/>
                      <a:pt x="4904" y="434"/>
                    </a:cubicBezTo>
                    <a:cubicBezTo>
                      <a:pt x="3270" y="434"/>
                      <a:pt x="1668" y="334"/>
                      <a:pt x="267" y="134"/>
                    </a:cubicBezTo>
                    <a:cubicBezTo>
                      <a:pt x="201" y="134"/>
                      <a:pt x="134" y="101"/>
                      <a:pt x="67" y="101"/>
                    </a:cubicBezTo>
                    <a:lnTo>
                      <a:pt x="1" y="368"/>
                    </a:lnTo>
                    <a:cubicBezTo>
                      <a:pt x="101" y="401"/>
                      <a:pt x="201" y="401"/>
                      <a:pt x="267" y="401"/>
                    </a:cubicBezTo>
                    <a:cubicBezTo>
                      <a:pt x="1702" y="635"/>
                      <a:pt x="3270" y="735"/>
                      <a:pt x="4904" y="735"/>
                    </a:cubicBezTo>
                    <a:cubicBezTo>
                      <a:pt x="6839" y="735"/>
                      <a:pt x="8673" y="568"/>
                      <a:pt x="10275" y="301"/>
                    </a:cubicBezTo>
                    <a:cubicBezTo>
                      <a:pt x="10341" y="301"/>
                      <a:pt x="10408" y="268"/>
                      <a:pt x="10475" y="268"/>
                    </a:cubicBezTo>
                    <a:lnTo>
                      <a:pt x="1040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29"/>
              <p:cNvSpPr/>
              <p:nvPr/>
            </p:nvSpPr>
            <p:spPr>
              <a:xfrm>
                <a:off x="5099650" y="2772425"/>
                <a:ext cx="113425" cy="182650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7306" extrusionOk="0">
                    <a:moveTo>
                      <a:pt x="1435" y="367"/>
                    </a:moveTo>
                    <a:cubicBezTo>
                      <a:pt x="1968" y="768"/>
                      <a:pt x="2936" y="1335"/>
                      <a:pt x="4270" y="1468"/>
                    </a:cubicBezTo>
                    <a:lnTo>
                      <a:pt x="4270" y="7006"/>
                    </a:lnTo>
                    <a:cubicBezTo>
                      <a:pt x="1735" y="6605"/>
                      <a:pt x="567" y="4170"/>
                      <a:pt x="301" y="3570"/>
                    </a:cubicBezTo>
                    <a:lnTo>
                      <a:pt x="1435" y="367"/>
                    </a:lnTo>
                    <a:close/>
                    <a:moveTo>
                      <a:pt x="1335" y="1"/>
                    </a:moveTo>
                    <a:cubicBezTo>
                      <a:pt x="1268" y="1"/>
                      <a:pt x="1235" y="34"/>
                      <a:pt x="1235" y="101"/>
                    </a:cubicBezTo>
                    <a:lnTo>
                      <a:pt x="34" y="3536"/>
                    </a:lnTo>
                    <a:cubicBezTo>
                      <a:pt x="0" y="3570"/>
                      <a:pt x="34" y="3603"/>
                      <a:pt x="34" y="3637"/>
                    </a:cubicBezTo>
                    <a:cubicBezTo>
                      <a:pt x="234" y="4170"/>
                      <a:pt x="1501" y="6939"/>
                      <a:pt x="4337" y="7306"/>
                    </a:cubicBezTo>
                    <a:lnTo>
                      <a:pt x="4370" y="7306"/>
                    </a:lnTo>
                    <a:cubicBezTo>
                      <a:pt x="4470" y="7306"/>
                      <a:pt x="4537" y="7206"/>
                      <a:pt x="4537" y="7106"/>
                    </a:cubicBezTo>
                    <a:lnTo>
                      <a:pt x="4537" y="1368"/>
                    </a:lnTo>
                    <a:cubicBezTo>
                      <a:pt x="4537" y="1268"/>
                      <a:pt x="4470" y="1201"/>
                      <a:pt x="4370" y="1201"/>
                    </a:cubicBezTo>
                    <a:cubicBezTo>
                      <a:pt x="2936" y="1068"/>
                      <a:pt x="1935" y="401"/>
                      <a:pt x="1468" y="34"/>
                    </a:cubicBezTo>
                    <a:cubicBezTo>
                      <a:pt x="1435" y="1"/>
                      <a:pt x="1368" y="1"/>
                      <a:pt x="13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29"/>
              <p:cNvSpPr/>
              <p:nvPr/>
            </p:nvSpPr>
            <p:spPr>
              <a:xfrm>
                <a:off x="5233075" y="2770750"/>
                <a:ext cx="122600" cy="184325"/>
              </a:xfrm>
              <a:custGeom>
                <a:avLst/>
                <a:gdLst/>
                <a:ahLst/>
                <a:cxnLst/>
                <a:rect l="l" t="t" r="r" b="b"/>
                <a:pathLst>
                  <a:path w="4904" h="7373" extrusionOk="0">
                    <a:moveTo>
                      <a:pt x="3503" y="334"/>
                    </a:moveTo>
                    <a:cubicBezTo>
                      <a:pt x="3837" y="1135"/>
                      <a:pt x="4504" y="2736"/>
                      <a:pt x="4637" y="3570"/>
                    </a:cubicBezTo>
                    <a:cubicBezTo>
                      <a:pt x="4404" y="4037"/>
                      <a:pt x="2969" y="6739"/>
                      <a:pt x="267" y="7073"/>
                    </a:cubicBezTo>
                    <a:lnTo>
                      <a:pt x="267" y="1535"/>
                    </a:lnTo>
                    <a:cubicBezTo>
                      <a:pt x="1335" y="1402"/>
                      <a:pt x="2402" y="1002"/>
                      <a:pt x="3503" y="334"/>
                    </a:cubicBezTo>
                    <a:close/>
                    <a:moveTo>
                      <a:pt x="3603" y="1"/>
                    </a:moveTo>
                    <a:cubicBezTo>
                      <a:pt x="3570" y="1"/>
                      <a:pt x="3503" y="1"/>
                      <a:pt x="3470" y="34"/>
                    </a:cubicBezTo>
                    <a:cubicBezTo>
                      <a:pt x="2369" y="735"/>
                      <a:pt x="1235" y="1168"/>
                      <a:pt x="134" y="1268"/>
                    </a:cubicBezTo>
                    <a:cubicBezTo>
                      <a:pt x="67" y="1268"/>
                      <a:pt x="0" y="1335"/>
                      <a:pt x="0" y="1435"/>
                    </a:cubicBezTo>
                    <a:lnTo>
                      <a:pt x="0" y="7206"/>
                    </a:lnTo>
                    <a:cubicBezTo>
                      <a:pt x="0" y="7306"/>
                      <a:pt x="67" y="7373"/>
                      <a:pt x="167" y="7373"/>
                    </a:cubicBezTo>
                    <a:lnTo>
                      <a:pt x="201" y="7373"/>
                    </a:lnTo>
                    <a:cubicBezTo>
                      <a:pt x="3169" y="7073"/>
                      <a:pt x="4637" y="4237"/>
                      <a:pt x="4904" y="3670"/>
                    </a:cubicBezTo>
                    <a:cubicBezTo>
                      <a:pt x="4904" y="3637"/>
                      <a:pt x="4904" y="3603"/>
                      <a:pt x="4904" y="3570"/>
                    </a:cubicBezTo>
                    <a:cubicBezTo>
                      <a:pt x="4771" y="2636"/>
                      <a:pt x="4003" y="835"/>
                      <a:pt x="3670" y="68"/>
                    </a:cubicBezTo>
                    <a:cubicBezTo>
                      <a:pt x="3670" y="34"/>
                      <a:pt x="3636" y="1"/>
                      <a:pt x="36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29"/>
              <p:cNvSpPr/>
              <p:nvPr/>
            </p:nvSpPr>
            <p:spPr>
              <a:xfrm>
                <a:off x="5126325" y="2752400"/>
                <a:ext cx="203500" cy="35900"/>
              </a:xfrm>
              <a:custGeom>
                <a:avLst/>
                <a:gdLst/>
                <a:ahLst/>
                <a:cxnLst/>
                <a:rect l="l" t="t" r="r" b="b"/>
                <a:pathLst>
                  <a:path w="8140" h="1436" extrusionOk="0">
                    <a:moveTo>
                      <a:pt x="67" y="1"/>
                    </a:moveTo>
                    <a:cubicBezTo>
                      <a:pt x="101" y="34"/>
                      <a:pt x="101" y="68"/>
                      <a:pt x="67" y="101"/>
                    </a:cubicBezTo>
                    <a:cubicBezTo>
                      <a:pt x="67" y="134"/>
                      <a:pt x="34" y="168"/>
                      <a:pt x="1" y="268"/>
                    </a:cubicBezTo>
                    <a:cubicBezTo>
                      <a:pt x="468" y="568"/>
                      <a:pt x="1969" y="1435"/>
                      <a:pt x="4070" y="1435"/>
                    </a:cubicBezTo>
                    <a:cubicBezTo>
                      <a:pt x="5271" y="1435"/>
                      <a:pt x="6639" y="1135"/>
                      <a:pt x="8140" y="268"/>
                    </a:cubicBezTo>
                    <a:cubicBezTo>
                      <a:pt x="8073" y="168"/>
                      <a:pt x="8040" y="101"/>
                      <a:pt x="8040" y="101"/>
                    </a:cubicBezTo>
                    <a:cubicBezTo>
                      <a:pt x="8040" y="101"/>
                      <a:pt x="8040" y="68"/>
                      <a:pt x="8040" y="34"/>
                    </a:cubicBezTo>
                    <a:lnTo>
                      <a:pt x="8006" y="1"/>
                    </a:lnTo>
                    <a:cubicBezTo>
                      <a:pt x="7973" y="34"/>
                      <a:pt x="7940" y="34"/>
                      <a:pt x="7940" y="68"/>
                    </a:cubicBezTo>
                    <a:cubicBezTo>
                      <a:pt x="6534" y="894"/>
                      <a:pt x="5210" y="1173"/>
                      <a:pt x="4062" y="1173"/>
                    </a:cubicBezTo>
                    <a:cubicBezTo>
                      <a:pt x="2107" y="1173"/>
                      <a:pt x="663" y="362"/>
                      <a:pt x="201" y="68"/>
                    </a:cubicBezTo>
                    <a:cubicBezTo>
                      <a:pt x="168" y="34"/>
                      <a:pt x="134" y="1"/>
                      <a:pt x="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29"/>
              <p:cNvSpPr/>
              <p:nvPr/>
            </p:nvSpPr>
            <p:spPr>
              <a:xfrm>
                <a:off x="5289775" y="1961850"/>
                <a:ext cx="85100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6506" extrusionOk="0">
                    <a:moveTo>
                      <a:pt x="1" y="0"/>
                    </a:moveTo>
                    <a:lnTo>
                      <a:pt x="1" y="67"/>
                    </a:lnTo>
                    <a:lnTo>
                      <a:pt x="1" y="4670"/>
                    </a:lnTo>
                    <a:cubicBezTo>
                      <a:pt x="1" y="5438"/>
                      <a:pt x="534" y="6071"/>
                      <a:pt x="1268" y="6171"/>
                    </a:cubicBezTo>
                    <a:lnTo>
                      <a:pt x="3270" y="6472"/>
                    </a:lnTo>
                    <a:lnTo>
                      <a:pt x="3403" y="6505"/>
                    </a:lnTo>
                    <a:lnTo>
                      <a:pt x="3403" y="6372"/>
                    </a:lnTo>
                    <a:lnTo>
                      <a:pt x="3270" y="6338"/>
                    </a:lnTo>
                    <a:lnTo>
                      <a:pt x="1302" y="6038"/>
                    </a:lnTo>
                    <a:cubicBezTo>
                      <a:pt x="635" y="5938"/>
                      <a:pt x="134" y="5371"/>
                      <a:pt x="134" y="4670"/>
                    </a:cubicBezTo>
                    <a:lnTo>
                      <a:pt x="134" y="67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29"/>
              <p:cNvSpPr/>
              <p:nvPr/>
            </p:nvSpPr>
            <p:spPr>
              <a:xfrm>
                <a:off x="5086300" y="1961850"/>
                <a:ext cx="85925" cy="162650"/>
              </a:xfrm>
              <a:custGeom>
                <a:avLst/>
                <a:gdLst/>
                <a:ahLst/>
                <a:cxnLst/>
                <a:rect l="l" t="t" r="r" b="b"/>
                <a:pathLst>
                  <a:path w="3437" h="6506" extrusionOk="0">
                    <a:moveTo>
                      <a:pt x="3270" y="0"/>
                    </a:moveTo>
                    <a:lnTo>
                      <a:pt x="3270" y="34"/>
                    </a:lnTo>
                    <a:lnTo>
                      <a:pt x="3270" y="4670"/>
                    </a:lnTo>
                    <a:cubicBezTo>
                      <a:pt x="3270" y="5371"/>
                      <a:pt x="2803" y="5938"/>
                      <a:pt x="2102" y="6038"/>
                    </a:cubicBezTo>
                    <a:lnTo>
                      <a:pt x="134" y="6338"/>
                    </a:lnTo>
                    <a:lnTo>
                      <a:pt x="1" y="6372"/>
                    </a:lnTo>
                    <a:lnTo>
                      <a:pt x="34" y="6505"/>
                    </a:lnTo>
                    <a:lnTo>
                      <a:pt x="101" y="6505"/>
                    </a:lnTo>
                    <a:lnTo>
                      <a:pt x="2135" y="6171"/>
                    </a:lnTo>
                    <a:cubicBezTo>
                      <a:pt x="2869" y="6071"/>
                      <a:pt x="3436" y="5438"/>
                      <a:pt x="3436" y="4670"/>
                    </a:cubicBezTo>
                    <a:lnTo>
                      <a:pt x="34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29"/>
              <p:cNvSpPr/>
              <p:nvPr/>
            </p:nvSpPr>
            <p:spPr>
              <a:xfrm>
                <a:off x="5073800" y="2360475"/>
                <a:ext cx="308575" cy="37445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14978" extrusionOk="0">
                    <a:moveTo>
                      <a:pt x="0" y="0"/>
                    </a:moveTo>
                    <a:cubicBezTo>
                      <a:pt x="0" y="33"/>
                      <a:pt x="0" y="100"/>
                      <a:pt x="0" y="134"/>
                    </a:cubicBezTo>
                    <a:cubicBezTo>
                      <a:pt x="34" y="167"/>
                      <a:pt x="67" y="167"/>
                      <a:pt x="100" y="200"/>
                    </a:cubicBezTo>
                    <a:cubicBezTo>
                      <a:pt x="401" y="300"/>
                      <a:pt x="901" y="367"/>
                      <a:pt x="1568" y="434"/>
                    </a:cubicBezTo>
                    <a:cubicBezTo>
                      <a:pt x="3169" y="601"/>
                      <a:pt x="4370" y="1935"/>
                      <a:pt x="4370" y="3536"/>
                    </a:cubicBezTo>
                    <a:lnTo>
                      <a:pt x="4370" y="14144"/>
                    </a:lnTo>
                    <a:lnTo>
                      <a:pt x="4403" y="14110"/>
                    </a:lnTo>
                    <a:lnTo>
                      <a:pt x="4470" y="14210"/>
                    </a:lnTo>
                    <a:lnTo>
                      <a:pt x="4437" y="14244"/>
                    </a:lnTo>
                    <a:lnTo>
                      <a:pt x="4470" y="14277"/>
                    </a:lnTo>
                    <a:cubicBezTo>
                      <a:pt x="4937" y="14744"/>
                      <a:pt x="5571" y="14977"/>
                      <a:pt x="6205" y="14977"/>
                    </a:cubicBezTo>
                    <a:cubicBezTo>
                      <a:pt x="6805" y="14977"/>
                      <a:pt x="7406" y="14777"/>
                      <a:pt x="7906" y="14310"/>
                    </a:cubicBezTo>
                    <a:lnTo>
                      <a:pt x="7839" y="14277"/>
                    </a:lnTo>
                    <a:lnTo>
                      <a:pt x="7906" y="14177"/>
                    </a:lnTo>
                    <a:lnTo>
                      <a:pt x="7939" y="14177"/>
                    </a:lnTo>
                    <a:lnTo>
                      <a:pt x="7939" y="3603"/>
                    </a:lnTo>
                    <a:cubicBezTo>
                      <a:pt x="7939" y="2002"/>
                      <a:pt x="9140" y="667"/>
                      <a:pt x="10741" y="500"/>
                    </a:cubicBezTo>
                    <a:cubicBezTo>
                      <a:pt x="11475" y="434"/>
                      <a:pt x="12009" y="334"/>
                      <a:pt x="12342" y="234"/>
                    </a:cubicBezTo>
                    <a:cubicBezTo>
                      <a:pt x="12342" y="200"/>
                      <a:pt x="12342" y="134"/>
                      <a:pt x="12342" y="100"/>
                    </a:cubicBezTo>
                    <a:cubicBezTo>
                      <a:pt x="12042" y="200"/>
                      <a:pt x="11508" y="300"/>
                      <a:pt x="10741" y="367"/>
                    </a:cubicBezTo>
                    <a:cubicBezTo>
                      <a:pt x="9073" y="567"/>
                      <a:pt x="7806" y="1935"/>
                      <a:pt x="7806" y="3603"/>
                    </a:cubicBezTo>
                    <a:lnTo>
                      <a:pt x="7806" y="14210"/>
                    </a:lnTo>
                    <a:cubicBezTo>
                      <a:pt x="7360" y="14640"/>
                      <a:pt x="6775" y="14857"/>
                      <a:pt x="6188" y="14857"/>
                    </a:cubicBezTo>
                    <a:cubicBezTo>
                      <a:pt x="5590" y="14857"/>
                      <a:pt x="4991" y="14631"/>
                      <a:pt x="4537" y="14177"/>
                    </a:cubicBezTo>
                    <a:lnTo>
                      <a:pt x="4503" y="14144"/>
                    </a:lnTo>
                    <a:lnTo>
                      <a:pt x="4503" y="3536"/>
                    </a:lnTo>
                    <a:cubicBezTo>
                      <a:pt x="4503" y="1868"/>
                      <a:pt x="3236" y="500"/>
                      <a:pt x="1568" y="300"/>
                    </a:cubicBezTo>
                    <a:cubicBezTo>
                      <a:pt x="868" y="234"/>
                      <a:pt x="401" y="167"/>
                      <a:pt x="100" y="33"/>
                    </a:cubicBezTo>
                    <a:cubicBezTo>
                      <a:pt x="67" y="33"/>
                      <a:pt x="34" y="0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29"/>
              <p:cNvSpPr/>
              <p:nvPr/>
            </p:nvSpPr>
            <p:spPr>
              <a:xfrm>
                <a:off x="5226400" y="1957675"/>
                <a:ext cx="3375" cy="200175"/>
              </a:xfrm>
              <a:custGeom>
                <a:avLst/>
                <a:gdLst/>
                <a:ahLst/>
                <a:cxnLst/>
                <a:rect l="l" t="t" r="r" b="b"/>
                <a:pathLst>
                  <a:path w="135" h="8007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7906"/>
                    </a:lnTo>
                    <a:lnTo>
                      <a:pt x="1" y="8006"/>
                    </a:lnTo>
                    <a:lnTo>
                      <a:pt x="134" y="8006"/>
                    </a:lnTo>
                    <a:lnTo>
                      <a:pt x="134" y="7906"/>
                    </a:lnTo>
                    <a:lnTo>
                      <a:pt x="134" y="101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29"/>
              <p:cNvSpPr/>
              <p:nvPr/>
            </p:nvSpPr>
            <p:spPr>
              <a:xfrm>
                <a:off x="5269775" y="2714875"/>
                <a:ext cx="60050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536" extrusionOk="0">
                    <a:moveTo>
                      <a:pt x="67" y="1"/>
                    </a:moveTo>
                    <a:lnTo>
                      <a:pt x="0" y="134"/>
                    </a:lnTo>
                    <a:lnTo>
                      <a:pt x="67" y="134"/>
                    </a:lnTo>
                    <a:lnTo>
                      <a:pt x="2268" y="1502"/>
                    </a:lnTo>
                    <a:lnTo>
                      <a:pt x="2302" y="1535"/>
                    </a:lnTo>
                    <a:cubicBezTo>
                      <a:pt x="2302" y="1535"/>
                      <a:pt x="2335" y="1502"/>
                      <a:pt x="2335" y="1502"/>
                    </a:cubicBezTo>
                    <a:cubicBezTo>
                      <a:pt x="2335" y="1469"/>
                      <a:pt x="2369" y="1435"/>
                      <a:pt x="2402" y="1435"/>
                    </a:cubicBezTo>
                    <a:lnTo>
                      <a:pt x="1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5" name="Google Shape;945;p29"/>
              <p:cNvSpPr/>
              <p:nvPr/>
            </p:nvSpPr>
            <p:spPr>
              <a:xfrm>
                <a:off x="5124675" y="2713225"/>
                <a:ext cx="60900" cy="39200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1568" extrusionOk="0">
                    <a:moveTo>
                      <a:pt x="2368" y="0"/>
                    </a:moveTo>
                    <a:lnTo>
                      <a:pt x="2335" y="34"/>
                    </a:lnTo>
                    <a:lnTo>
                      <a:pt x="0" y="1501"/>
                    </a:lnTo>
                    <a:cubicBezTo>
                      <a:pt x="67" y="1501"/>
                      <a:pt x="100" y="1501"/>
                      <a:pt x="133" y="1535"/>
                    </a:cubicBezTo>
                    <a:cubicBezTo>
                      <a:pt x="133" y="1568"/>
                      <a:pt x="133" y="1568"/>
                      <a:pt x="133" y="1568"/>
                    </a:cubicBezTo>
                    <a:lnTo>
                      <a:pt x="167" y="1568"/>
                    </a:lnTo>
                    <a:lnTo>
                      <a:pt x="2402" y="167"/>
                    </a:lnTo>
                    <a:lnTo>
                      <a:pt x="2435" y="134"/>
                    </a:lnTo>
                    <a:lnTo>
                      <a:pt x="2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6" name="Google Shape;946;p29"/>
              <p:cNvSpPr/>
              <p:nvPr/>
            </p:nvSpPr>
            <p:spPr>
              <a:xfrm>
                <a:off x="5197225" y="3614700"/>
                <a:ext cx="54225" cy="5078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20315" extrusionOk="0">
                    <a:moveTo>
                      <a:pt x="1101" y="267"/>
                    </a:moveTo>
                    <a:cubicBezTo>
                      <a:pt x="1468" y="267"/>
                      <a:pt x="1801" y="534"/>
                      <a:pt x="1868" y="901"/>
                    </a:cubicBezTo>
                    <a:lnTo>
                      <a:pt x="1968" y="701"/>
                    </a:lnTo>
                    <a:lnTo>
                      <a:pt x="2102" y="734"/>
                    </a:lnTo>
                    <a:lnTo>
                      <a:pt x="1868" y="1268"/>
                    </a:lnTo>
                    <a:lnTo>
                      <a:pt x="1101" y="19881"/>
                    </a:lnTo>
                    <a:cubicBezTo>
                      <a:pt x="1101" y="19948"/>
                      <a:pt x="1034" y="20015"/>
                      <a:pt x="967" y="20015"/>
                    </a:cubicBezTo>
                    <a:lnTo>
                      <a:pt x="967" y="20181"/>
                    </a:lnTo>
                    <a:lnTo>
                      <a:pt x="834" y="20181"/>
                    </a:lnTo>
                    <a:lnTo>
                      <a:pt x="834" y="19981"/>
                    </a:lnTo>
                    <a:cubicBezTo>
                      <a:pt x="834" y="19948"/>
                      <a:pt x="801" y="19915"/>
                      <a:pt x="801" y="19881"/>
                    </a:cubicBezTo>
                    <a:lnTo>
                      <a:pt x="300" y="1201"/>
                    </a:lnTo>
                    <a:lnTo>
                      <a:pt x="100" y="734"/>
                    </a:lnTo>
                    <a:lnTo>
                      <a:pt x="200" y="667"/>
                    </a:lnTo>
                    <a:lnTo>
                      <a:pt x="300" y="901"/>
                    </a:lnTo>
                    <a:cubicBezTo>
                      <a:pt x="367" y="534"/>
                      <a:pt x="701" y="267"/>
                      <a:pt x="1101" y="267"/>
                    </a:cubicBezTo>
                    <a:close/>
                    <a:moveTo>
                      <a:pt x="1034" y="0"/>
                    </a:moveTo>
                    <a:cubicBezTo>
                      <a:pt x="801" y="0"/>
                      <a:pt x="634" y="67"/>
                      <a:pt x="467" y="167"/>
                    </a:cubicBezTo>
                    <a:cubicBezTo>
                      <a:pt x="367" y="267"/>
                      <a:pt x="267" y="367"/>
                      <a:pt x="200" y="467"/>
                    </a:cubicBezTo>
                    <a:cubicBezTo>
                      <a:pt x="67" y="634"/>
                      <a:pt x="0" y="834"/>
                      <a:pt x="0" y="1068"/>
                    </a:cubicBezTo>
                    <a:lnTo>
                      <a:pt x="167" y="6338"/>
                    </a:lnTo>
                    <a:lnTo>
                      <a:pt x="334" y="7839"/>
                    </a:lnTo>
                    <a:lnTo>
                      <a:pt x="200" y="8173"/>
                    </a:lnTo>
                    <a:lnTo>
                      <a:pt x="234" y="9374"/>
                    </a:lnTo>
                    <a:lnTo>
                      <a:pt x="534" y="19915"/>
                    </a:lnTo>
                    <a:cubicBezTo>
                      <a:pt x="534" y="20148"/>
                      <a:pt x="734" y="20315"/>
                      <a:pt x="967" y="20315"/>
                    </a:cubicBezTo>
                    <a:cubicBezTo>
                      <a:pt x="1168" y="20315"/>
                      <a:pt x="1368" y="20148"/>
                      <a:pt x="1368" y="19915"/>
                    </a:cubicBezTo>
                    <a:lnTo>
                      <a:pt x="1835" y="9374"/>
                    </a:lnTo>
                    <a:lnTo>
                      <a:pt x="1868" y="8006"/>
                    </a:lnTo>
                    <a:lnTo>
                      <a:pt x="1801" y="7839"/>
                    </a:lnTo>
                    <a:lnTo>
                      <a:pt x="1801" y="7806"/>
                    </a:lnTo>
                    <a:lnTo>
                      <a:pt x="1935" y="6905"/>
                    </a:lnTo>
                    <a:lnTo>
                      <a:pt x="2168" y="1068"/>
                    </a:lnTo>
                    <a:cubicBezTo>
                      <a:pt x="2168" y="834"/>
                      <a:pt x="2102" y="601"/>
                      <a:pt x="1968" y="434"/>
                    </a:cubicBezTo>
                    <a:cubicBezTo>
                      <a:pt x="1868" y="334"/>
                      <a:pt x="1768" y="234"/>
                      <a:pt x="1668" y="167"/>
                    </a:cubicBezTo>
                    <a:cubicBezTo>
                      <a:pt x="1535" y="67"/>
                      <a:pt x="1334" y="0"/>
                      <a:pt x="1168" y="0"/>
                    </a:cubicBezTo>
                    <a:lnTo>
                      <a:pt x="1168" y="134"/>
                    </a:lnTo>
                    <a:lnTo>
                      <a:pt x="1034" y="134"/>
                    </a:lnTo>
                    <a:lnTo>
                      <a:pt x="10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7" name="Google Shape;947;p29"/>
              <p:cNvSpPr/>
              <p:nvPr/>
            </p:nvSpPr>
            <p:spPr>
              <a:xfrm>
                <a:off x="5218075" y="3632200"/>
                <a:ext cx="31700" cy="487050"/>
              </a:xfrm>
              <a:custGeom>
                <a:avLst/>
                <a:gdLst/>
                <a:ahLst/>
                <a:cxnLst/>
                <a:rect l="l" t="t" r="r" b="b"/>
                <a:pathLst>
                  <a:path w="1268" h="19482" extrusionOk="0">
                    <a:moveTo>
                      <a:pt x="1134" y="1"/>
                    </a:moveTo>
                    <a:lnTo>
                      <a:pt x="1034" y="234"/>
                    </a:lnTo>
                    <a:lnTo>
                      <a:pt x="267" y="2102"/>
                    </a:lnTo>
                    <a:lnTo>
                      <a:pt x="334" y="2269"/>
                    </a:lnTo>
                    <a:lnTo>
                      <a:pt x="200" y="2303"/>
                    </a:lnTo>
                    <a:lnTo>
                      <a:pt x="0" y="19281"/>
                    </a:lnTo>
                    <a:lnTo>
                      <a:pt x="0" y="19481"/>
                    </a:lnTo>
                    <a:lnTo>
                      <a:pt x="133" y="19481"/>
                    </a:lnTo>
                    <a:lnTo>
                      <a:pt x="167" y="19315"/>
                    </a:lnTo>
                    <a:lnTo>
                      <a:pt x="334" y="2303"/>
                    </a:lnTo>
                    <a:lnTo>
                      <a:pt x="1067" y="568"/>
                    </a:lnTo>
                    <a:lnTo>
                      <a:pt x="1268" y="68"/>
                    </a:lnTo>
                    <a:lnTo>
                      <a:pt x="1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8" name="Google Shape;948;p29"/>
              <p:cNvSpPr/>
              <p:nvPr/>
            </p:nvSpPr>
            <p:spPr>
              <a:xfrm>
                <a:off x="5199725" y="3631375"/>
                <a:ext cx="26700" cy="58400"/>
              </a:xfrm>
              <a:custGeom>
                <a:avLst/>
                <a:gdLst/>
                <a:ahLst/>
                <a:cxnLst/>
                <a:rect l="l" t="t" r="r" b="b"/>
                <a:pathLst>
                  <a:path w="1068" h="2336" extrusionOk="0">
                    <a:moveTo>
                      <a:pt x="100" y="0"/>
                    </a:moveTo>
                    <a:lnTo>
                      <a:pt x="0" y="67"/>
                    </a:lnTo>
                    <a:lnTo>
                      <a:pt x="200" y="534"/>
                    </a:lnTo>
                    <a:lnTo>
                      <a:pt x="934" y="2336"/>
                    </a:lnTo>
                    <a:lnTo>
                      <a:pt x="1068" y="2302"/>
                    </a:lnTo>
                    <a:lnTo>
                      <a:pt x="1001" y="2135"/>
                    </a:lnTo>
                    <a:lnTo>
                      <a:pt x="200" y="234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9" name="Google Shape;949;p29"/>
              <p:cNvSpPr/>
              <p:nvPr/>
            </p:nvSpPr>
            <p:spPr>
              <a:xfrm>
                <a:off x="5223075" y="3029275"/>
                <a:ext cx="3350" cy="588775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3551" extrusionOk="0">
                    <a:moveTo>
                      <a:pt x="0" y="1"/>
                    </a:moveTo>
                    <a:lnTo>
                      <a:pt x="0" y="334"/>
                    </a:lnTo>
                    <a:lnTo>
                      <a:pt x="0" y="23417"/>
                    </a:lnTo>
                    <a:lnTo>
                      <a:pt x="0" y="23551"/>
                    </a:lnTo>
                    <a:lnTo>
                      <a:pt x="134" y="23551"/>
                    </a:lnTo>
                    <a:lnTo>
                      <a:pt x="134" y="23417"/>
                    </a:lnTo>
                    <a:lnTo>
                      <a:pt x="134" y="267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0" name="Google Shape;950;p29"/>
              <p:cNvSpPr/>
              <p:nvPr/>
            </p:nvSpPr>
            <p:spPr>
              <a:xfrm>
                <a:off x="5327300" y="2319600"/>
                <a:ext cx="1456075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43" h="21683" extrusionOk="0">
                    <a:moveTo>
                      <a:pt x="2269" y="1"/>
                    </a:moveTo>
                    <a:cubicBezTo>
                      <a:pt x="2236" y="1"/>
                      <a:pt x="2202" y="1"/>
                      <a:pt x="2169" y="34"/>
                    </a:cubicBezTo>
                    <a:cubicBezTo>
                      <a:pt x="2136" y="67"/>
                      <a:pt x="2136" y="101"/>
                      <a:pt x="2136" y="134"/>
                    </a:cubicBezTo>
                    <a:cubicBezTo>
                      <a:pt x="2136" y="201"/>
                      <a:pt x="2136" y="267"/>
                      <a:pt x="2136" y="334"/>
                    </a:cubicBezTo>
                    <a:cubicBezTo>
                      <a:pt x="2136" y="468"/>
                      <a:pt x="2169" y="634"/>
                      <a:pt x="2169" y="801"/>
                    </a:cubicBezTo>
                    <a:cubicBezTo>
                      <a:pt x="2169" y="935"/>
                      <a:pt x="2169" y="1068"/>
                      <a:pt x="2169" y="1201"/>
                    </a:cubicBezTo>
                    <a:cubicBezTo>
                      <a:pt x="2169" y="1368"/>
                      <a:pt x="2169" y="1568"/>
                      <a:pt x="2169" y="1735"/>
                    </a:cubicBezTo>
                    <a:cubicBezTo>
                      <a:pt x="2169" y="1802"/>
                      <a:pt x="2202" y="1835"/>
                      <a:pt x="2202" y="1902"/>
                    </a:cubicBezTo>
                    <a:cubicBezTo>
                      <a:pt x="2202" y="2302"/>
                      <a:pt x="2202" y="2736"/>
                      <a:pt x="2202" y="3136"/>
                    </a:cubicBezTo>
                    <a:cubicBezTo>
                      <a:pt x="2236" y="3970"/>
                      <a:pt x="2236" y="4837"/>
                      <a:pt x="2236" y="5705"/>
                    </a:cubicBezTo>
                    <a:cubicBezTo>
                      <a:pt x="2236" y="8907"/>
                      <a:pt x="2136" y="12143"/>
                      <a:pt x="1936" y="15278"/>
                    </a:cubicBezTo>
                    <a:cubicBezTo>
                      <a:pt x="1902" y="15945"/>
                      <a:pt x="1869" y="16579"/>
                      <a:pt x="1835" y="17213"/>
                    </a:cubicBezTo>
                    <a:lnTo>
                      <a:pt x="134" y="17213"/>
                    </a:lnTo>
                    <a:cubicBezTo>
                      <a:pt x="101" y="17213"/>
                      <a:pt x="101" y="17246"/>
                      <a:pt x="68" y="17246"/>
                    </a:cubicBezTo>
                    <a:cubicBezTo>
                      <a:pt x="34" y="17246"/>
                      <a:pt x="34" y="17280"/>
                      <a:pt x="1" y="17280"/>
                    </a:cubicBezTo>
                    <a:cubicBezTo>
                      <a:pt x="1" y="17313"/>
                      <a:pt x="1" y="17313"/>
                      <a:pt x="1" y="17346"/>
                    </a:cubicBezTo>
                    <a:cubicBezTo>
                      <a:pt x="1" y="17380"/>
                      <a:pt x="1" y="17413"/>
                      <a:pt x="1" y="17413"/>
                    </a:cubicBezTo>
                    <a:cubicBezTo>
                      <a:pt x="1" y="17413"/>
                      <a:pt x="34" y="17480"/>
                      <a:pt x="68" y="17580"/>
                    </a:cubicBezTo>
                    <a:cubicBezTo>
                      <a:pt x="334" y="18114"/>
                      <a:pt x="1235" y="20148"/>
                      <a:pt x="1469" y="21549"/>
                    </a:cubicBezTo>
                    <a:cubicBezTo>
                      <a:pt x="1469" y="21583"/>
                      <a:pt x="1469" y="21616"/>
                      <a:pt x="1502" y="21616"/>
                    </a:cubicBezTo>
                    <a:cubicBezTo>
                      <a:pt x="1535" y="21649"/>
                      <a:pt x="1569" y="21683"/>
                      <a:pt x="1602" y="21683"/>
                    </a:cubicBezTo>
                    <a:lnTo>
                      <a:pt x="23151" y="21683"/>
                    </a:lnTo>
                    <a:lnTo>
                      <a:pt x="22951" y="21416"/>
                    </a:lnTo>
                    <a:lnTo>
                      <a:pt x="2569" y="21416"/>
                    </a:lnTo>
                    <a:lnTo>
                      <a:pt x="2569" y="21449"/>
                    </a:lnTo>
                    <a:lnTo>
                      <a:pt x="2436" y="21516"/>
                    </a:lnTo>
                    <a:lnTo>
                      <a:pt x="2403" y="21416"/>
                    </a:lnTo>
                    <a:lnTo>
                      <a:pt x="1735" y="21416"/>
                    </a:lnTo>
                    <a:cubicBezTo>
                      <a:pt x="1469" y="19982"/>
                      <a:pt x="635" y="18114"/>
                      <a:pt x="368" y="17513"/>
                    </a:cubicBezTo>
                    <a:lnTo>
                      <a:pt x="1969" y="17513"/>
                    </a:lnTo>
                    <a:lnTo>
                      <a:pt x="1969" y="17246"/>
                    </a:lnTo>
                    <a:lnTo>
                      <a:pt x="2102" y="17246"/>
                    </a:lnTo>
                    <a:cubicBezTo>
                      <a:pt x="2136" y="16646"/>
                      <a:pt x="2202" y="16045"/>
                      <a:pt x="2236" y="15445"/>
                    </a:cubicBezTo>
                    <a:lnTo>
                      <a:pt x="2102" y="15445"/>
                    </a:lnTo>
                    <a:lnTo>
                      <a:pt x="2102" y="15178"/>
                    </a:lnTo>
                    <a:lnTo>
                      <a:pt x="2236" y="15178"/>
                    </a:lnTo>
                    <a:cubicBezTo>
                      <a:pt x="2403" y="12443"/>
                      <a:pt x="2503" y="9641"/>
                      <a:pt x="2503" y="6906"/>
                    </a:cubicBezTo>
                    <a:lnTo>
                      <a:pt x="2302" y="6906"/>
                    </a:lnTo>
                    <a:lnTo>
                      <a:pt x="2302" y="6739"/>
                    </a:lnTo>
                    <a:lnTo>
                      <a:pt x="2503" y="6739"/>
                    </a:lnTo>
                    <a:cubicBezTo>
                      <a:pt x="2503" y="6405"/>
                      <a:pt x="2536" y="6072"/>
                      <a:pt x="2536" y="5705"/>
                    </a:cubicBezTo>
                    <a:cubicBezTo>
                      <a:pt x="2536" y="4904"/>
                      <a:pt x="2503" y="4070"/>
                      <a:pt x="2503" y="3270"/>
                    </a:cubicBezTo>
                    <a:lnTo>
                      <a:pt x="2369" y="3270"/>
                    </a:lnTo>
                    <a:lnTo>
                      <a:pt x="2369" y="2969"/>
                    </a:lnTo>
                    <a:lnTo>
                      <a:pt x="2503" y="2969"/>
                    </a:lnTo>
                    <a:cubicBezTo>
                      <a:pt x="2469" y="2135"/>
                      <a:pt x="2469" y="1268"/>
                      <a:pt x="2436" y="267"/>
                    </a:cubicBezTo>
                    <a:lnTo>
                      <a:pt x="2936" y="267"/>
                    </a:lnTo>
                    <a:lnTo>
                      <a:pt x="2936" y="167"/>
                    </a:lnTo>
                    <a:lnTo>
                      <a:pt x="3103" y="167"/>
                    </a:lnTo>
                    <a:lnTo>
                      <a:pt x="3103" y="267"/>
                    </a:lnTo>
                    <a:lnTo>
                      <a:pt x="21950" y="267"/>
                    </a:lnTo>
                    <a:lnTo>
                      <a:pt x="21950" y="201"/>
                    </a:lnTo>
                    <a:lnTo>
                      <a:pt x="22083" y="201"/>
                    </a:lnTo>
                    <a:lnTo>
                      <a:pt x="22083" y="267"/>
                    </a:lnTo>
                    <a:lnTo>
                      <a:pt x="23418" y="267"/>
                    </a:lnTo>
                    <a:lnTo>
                      <a:pt x="23418" y="134"/>
                    </a:lnTo>
                    <a:lnTo>
                      <a:pt x="23684" y="134"/>
                    </a:lnTo>
                    <a:lnTo>
                      <a:pt x="23684" y="301"/>
                    </a:lnTo>
                    <a:lnTo>
                      <a:pt x="35927" y="1068"/>
                    </a:lnTo>
                    <a:lnTo>
                      <a:pt x="35927" y="1035"/>
                    </a:lnTo>
                    <a:lnTo>
                      <a:pt x="36193" y="1035"/>
                    </a:lnTo>
                    <a:lnTo>
                      <a:pt x="36193" y="1101"/>
                    </a:lnTo>
                    <a:lnTo>
                      <a:pt x="36760" y="1135"/>
                    </a:lnTo>
                    <a:lnTo>
                      <a:pt x="36760" y="1035"/>
                    </a:lnTo>
                    <a:lnTo>
                      <a:pt x="37027" y="1035"/>
                    </a:lnTo>
                    <a:lnTo>
                      <a:pt x="37027" y="1168"/>
                    </a:lnTo>
                    <a:lnTo>
                      <a:pt x="39696" y="1335"/>
                    </a:lnTo>
                    <a:lnTo>
                      <a:pt x="39696" y="1201"/>
                    </a:lnTo>
                    <a:lnTo>
                      <a:pt x="39696" y="1168"/>
                    </a:lnTo>
                    <a:lnTo>
                      <a:pt x="39963" y="1168"/>
                    </a:lnTo>
                    <a:lnTo>
                      <a:pt x="39963" y="1201"/>
                    </a:lnTo>
                    <a:lnTo>
                      <a:pt x="39963" y="1335"/>
                    </a:lnTo>
                    <a:lnTo>
                      <a:pt x="40530" y="1368"/>
                    </a:lnTo>
                    <a:lnTo>
                      <a:pt x="40530" y="1235"/>
                    </a:lnTo>
                    <a:lnTo>
                      <a:pt x="40797" y="1235"/>
                    </a:lnTo>
                    <a:lnTo>
                      <a:pt x="40797" y="1402"/>
                    </a:lnTo>
                    <a:lnTo>
                      <a:pt x="58242" y="2536"/>
                    </a:lnTo>
                    <a:lnTo>
                      <a:pt x="58242" y="2402"/>
                    </a:lnTo>
                    <a:lnTo>
                      <a:pt x="58242" y="2302"/>
                    </a:lnTo>
                    <a:lnTo>
                      <a:pt x="58242" y="2269"/>
                    </a:lnTo>
                    <a:lnTo>
                      <a:pt x="2351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1" name="Google Shape;951;p29"/>
              <p:cNvSpPr/>
              <p:nvPr/>
            </p:nvSpPr>
            <p:spPr>
              <a:xfrm>
                <a:off x="5905225" y="2854975"/>
                <a:ext cx="170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35" extrusionOk="0">
                    <a:moveTo>
                      <a:pt x="0" y="1"/>
                    </a:moveTo>
                    <a:lnTo>
                      <a:pt x="34" y="34"/>
                    </a:lnTo>
                    <a:lnTo>
                      <a:pt x="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2" name="Google Shape;952;p29"/>
              <p:cNvSpPr/>
              <p:nvPr/>
            </p:nvSpPr>
            <p:spPr>
              <a:xfrm>
                <a:off x="5906900" y="2732400"/>
                <a:ext cx="87647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59" h="5171" extrusionOk="0">
                    <a:moveTo>
                      <a:pt x="35058" y="0"/>
                    </a:moveTo>
                    <a:lnTo>
                      <a:pt x="334" y="4837"/>
                    </a:lnTo>
                    <a:lnTo>
                      <a:pt x="167" y="4871"/>
                    </a:lnTo>
                    <a:lnTo>
                      <a:pt x="0" y="5171"/>
                    </a:lnTo>
                    <a:lnTo>
                      <a:pt x="67" y="5171"/>
                    </a:lnTo>
                    <a:lnTo>
                      <a:pt x="35058" y="267"/>
                    </a:lnTo>
                    <a:lnTo>
                      <a:pt x="35058" y="134"/>
                    </a:lnTo>
                    <a:lnTo>
                      <a:pt x="35058" y="100"/>
                    </a:lnTo>
                    <a:lnTo>
                      <a:pt x="3505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3" name="Google Shape;953;p29"/>
              <p:cNvSpPr/>
              <p:nvPr/>
            </p:nvSpPr>
            <p:spPr>
              <a:xfrm>
                <a:off x="5912725" y="2406325"/>
                <a:ext cx="670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710" extrusionOk="0">
                    <a:moveTo>
                      <a:pt x="1" y="1"/>
                    </a:moveTo>
                    <a:lnTo>
                      <a:pt x="1" y="9074"/>
                    </a:lnTo>
                    <a:lnTo>
                      <a:pt x="101" y="9074"/>
                    </a:lnTo>
                    <a:lnTo>
                      <a:pt x="101" y="9207"/>
                    </a:lnTo>
                    <a:lnTo>
                      <a:pt x="1" y="9207"/>
                    </a:lnTo>
                    <a:lnTo>
                      <a:pt x="1" y="11709"/>
                    </a:lnTo>
                    <a:lnTo>
                      <a:pt x="34" y="11709"/>
                    </a:lnTo>
                    <a:lnTo>
                      <a:pt x="101" y="11676"/>
                    </a:lnTo>
                    <a:lnTo>
                      <a:pt x="267" y="11676"/>
                    </a:lnTo>
                    <a:lnTo>
                      <a:pt x="267" y="4371"/>
                    </a:lnTo>
                    <a:lnTo>
                      <a:pt x="167" y="4371"/>
                    </a:lnTo>
                    <a:lnTo>
                      <a:pt x="167" y="4204"/>
                    </a:lnTo>
                    <a:lnTo>
                      <a:pt x="267" y="420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29"/>
              <p:cNvSpPr/>
              <p:nvPr/>
            </p:nvSpPr>
            <p:spPr>
              <a:xfrm>
                <a:off x="5912725" y="2322950"/>
                <a:ext cx="670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069" extrusionOk="0">
                    <a:moveTo>
                      <a:pt x="1" y="0"/>
                    </a:moveTo>
                    <a:lnTo>
                      <a:pt x="1" y="133"/>
                    </a:lnTo>
                    <a:lnTo>
                      <a:pt x="1" y="3036"/>
                    </a:lnTo>
                    <a:lnTo>
                      <a:pt x="267" y="3069"/>
                    </a:lnTo>
                    <a:lnTo>
                      <a:pt x="267" y="167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29"/>
              <p:cNvSpPr/>
              <p:nvPr/>
            </p:nvSpPr>
            <p:spPr>
              <a:xfrm>
                <a:off x="5912725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267" y="1"/>
                    </a:moveTo>
                    <a:lnTo>
                      <a:pt x="34" y="34"/>
                    </a:lnTo>
                    <a:lnTo>
                      <a:pt x="1" y="34"/>
                    </a:lnTo>
                    <a:lnTo>
                      <a:pt x="1" y="2102"/>
                    </a:lnTo>
                    <a:lnTo>
                      <a:pt x="267" y="2102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29"/>
              <p:cNvSpPr/>
              <p:nvPr/>
            </p:nvSpPr>
            <p:spPr>
              <a:xfrm>
                <a:off x="5386525" y="2393825"/>
                <a:ext cx="14001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07" h="835" extrusionOk="0">
                    <a:moveTo>
                      <a:pt x="0" y="0"/>
                    </a:moveTo>
                    <a:lnTo>
                      <a:pt x="0" y="301"/>
                    </a:lnTo>
                    <a:lnTo>
                      <a:pt x="134" y="301"/>
                    </a:lnTo>
                    <a:lnTo>
                      <a:pt x="6405" y="367"/>
                    </a:lnTo>
                    <a:lnTo>
                      <a:pt x="6405" y="234"/>
                    </a:lnTo>
                    <a:lnTo>
                      <a:pt x="6538" y="234"/>
                    </a:lnTo>
                    <a:lnTo>
                      <a:pt x="6538" y="367"/>
                    </a:lnTo>
                    <a:lnTo>
                      <a:pt x="21049" y="501"/>
                    </a:lnTo>
                    <a:lnTo>
                      <a:pt x="21315" y="501"/>
                    </a:lnTo>
                    <a:lnTo>
                      <a:pt x="55873" y="834"/>
                    </a:lnTo>
                    <a:lnTo>
                      <a:pt x="56007" y="834"/>
                    </a:lnTo>
                    <a:lnTo>
                      <a:pt x="56007" y="534"/>
                    </a:lnTo>
                    <a:lnTo>
                      <a:pt x="55873" y="534"/>
                    </a:lnTo>
                    <a:lnTo>
                      <a:pt x="21315" y="234"/>
                    </a:lnTo>
                    <a:lnTo>
                      <a:pt x="21049" y="20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29"/>
              <p:cNvSpPr/>
              <p:nvPr/>
            </p:nvSpPr>
            <p:spPr>
              <a:xfrm>
                <a:off x="5379850" y="2597300"/>
                <a:ext cx="1355150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6" h="4337" extrusionOk="0">
                    <a:moveTo>
                      <a:pt x="54206" y="1"/>
                    </a:moveTo>
                    <a:lnTo>
                      <a:pt x="28454" y="3169"/>
                    </a:lnTo>
                    <a:lnTo>
                      <a:pt x="28487" y="3203"/>
                    </a:lnTo>
                    <a:lnTo>
                      <a:pt x="28387" y="3303"/>
                    </a:lnTo>
                    <a:lnTo>
                      <a:pt x="28321" y="3203"/>
                    </a:lnTo>
                    <a:lnTo>
                      <a:pt x="21582" y="4037"/>
                    </a:lnTo>
                    <a:lnTo>
                      <a:pt x="21416" y="4037"/>
                    </a:lnTo>
                    <a:lnTo>
                      <a:pt x="21349" y="4070"/>
                    </a:lnTo>
                    <a:lnTo>
                      <a:pt x="0" y="4070"/>
                    </a:lnTo>
                    <a:lnTo>
                      <a:pt x="0" y="4337"/>
                    </a:lnTo>
                    <a:lnTo>
                      <a:pt x="21349" y="4337"/>
                    </a:lnTo>
                    <a:lnTo>
                      <a:pt x="21582" y="4304"/>
                    </a:lnTo>
                    <a:lnTo>
                      <a:pt x="54206" y="267"/>
                    </a:lnTo>
                    <a:lnTo>
                      <a:pt x="5420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29"/>
              <p:cNvSpPr/>
              <p:nvPr/>
            </p:nvSpPr>
            <p:spPr>
              <a:xfrm>
                <a:off x="622545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1" y="1"/>
                    </a:moveTo>
                    <a:lnTo>
                      <a:pt x="1" y="67"/>
                    </a:lnTo>
                    <a:lnTo>
                      <a:pt x="1" y="1101"/>
                    </a:lnTo>
                    <a:cubicBezTo>
                      <a:pt x="1" y="1335"/>
                      <a:pt x="167" y="1502"/>
                      <a:pt x="401" y="1535"/>
                    </a:cubicBezTo>
                    <a:lnTo>
                      <a:pt x="4437" y="1735"/>
                    </a:lnTo>
                    <a:cubicBezTo>
                      <a:pt x="4537" y="1735"/>
                      <a:pt x="4671" y="1702"/>
                      <a:pt x="4737" y="1635"/>
                    </a:cubicBezTo>
                    <a:cubicBezTo>
                      <a:pt x="4837" y="1535"/>
                      <a:pt x="4871" y="1435"/>
                      <a:pt x="4871" y="1302"/>
                    </a:cubicBezTo>
                    <a:lnTo>
                      <a:pt x="4871" y="368"/>
                    </a:lnTo>
                    <a:lnTo>
                      <a:pt x="4871" y="201"/>
                    </a:lnTo>
                    <a:lnTo>
                      <a:pt x="4604" y="201"/>
                    </a:lnTo>
                    <a:lnTo>
                      <a:pt x="4604" y="368"/>
                    </a:lnTo>
                    <a:lnTo>
                      <a:pt x="4604" y="1302"/>
                    </a:lnTo>
                    <a:cubicBezTo>
                      <a:pt x="4604" y="1335"/>
                      <a:pt x="4570" y="1402"/>
                      <a:pt x="4537" y="1435"/>
                    </a:cubicBezTo>
                    <a:cubicBezTo>
                      <a:pt x="4504" y="1435"/>
                      <a:pt x="4470" y="1468"/>
                      <a:pt x="4437" y="1468"/>
                    </a:cubicBezTo>
                    <a:lnTo>
                      <a:pt x="401" y="1268"/>
                    </a:lnTo>
                    <a:cubicBezTo>
                      <a:pt x="334" y="1235"/>
                      <a:pt x="267" y="1168"/>
                      <a:pt x="267" y="1101"/>
                    </a:cubicBezTo>
                    <a:lnTo>
                      <a:pt x="267" y="67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29"/>
              <p:cNvSpPr/>
              <p:nvPr/>
            </p:nvSpPr>
            <p:spPr>
              <a:xfrm>
                <a:off x="6319675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8" y="33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29"/>
              <p:cNvSpPr/>
              <p:nvPr/>
            </p:nvSpPr>
            <p:spPr>
              <a:xfrm>
                <a:off x="6246300" y="2345450"/>
                <a:ext cx="8007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03" h="1169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701"/>
                    </a:lnTo>
                    <a:cubicBezTo>
                      <a:pt x="0" y="868"/>
                      <a:pt x="134" y="1001"/>
                      <a:pt x="301" y="1035"/>
                    </a:cubicBezTo>
                    <a:lnTo>
                      <a:pt x="2869" y="1168"/>
                    </a:lnTo>
                    <a:lnTo>
                      <a:pt x="2903" y="1168"/>
                    </a:lnTo>
                    <a:cubicBezTo>
                      <a:pt x="2969" y="1168"/>
                      <a:pt x="3036" y="1135"/>
                      <a:pt x="3103" y="1068"/>
                    </a:cubicBezTo>
                    <a:cubicBezTo>
                      <a:pt x="3169" y="1001"/>
                      <a:pt x="3203" y="935"/>
                      <a:pt x="3203" y="835"/>
                    </a:cubicBezTo>
                    <a:lnTo>
                      <a:pt x="3203" y="301"/>
                    </a:lnTo>
                    <a:lnTo>
                      <a:pt x="3203" y="167"/>
                    </a:lnTo>
                    <a:lnTo>
                      <a:pt x="2936" y="167"/>
                    </a:lnTo>
                    <a:lnTo>
                      <a:pt x="2936" y="301"/>
                    </a:lnTo>
                    <a:lnTo>
                      <a:pt x="2936" y="835"/>
                    </a:lnTo>
                    <a:cubicBezTo>
                      <a:pt x="2936" y="868"/>
                      <a:pt x="2936" y="868"/>
                      <a:pt x="2936" y="868"/>
                    </a:cubicBezTo>
                    <a:cubicBezTo>
                      <a:pt x="2903" y="868"/>
                      <a:pt x="2903" y="901"/>
                      <a:pt x="2869" y="901"/>
                    </a:cubicBezTo>
                    <a:lnTo>
                      <a:pt x="301" y="768"/>
                    </a:lnTo>
                    <a:cubicBezTo>
                      <a:pt x="301" y="768"/>
                      <a:pt x="267" y="735"/>
                      <a:pt x="267" y="701"/>
                    </a:cubicBezTo>
                    <a:lnTo>
                      <a:pt x="267" y="134"/>
                    </a:lnTo>
                    <a:lnTo>
                      <a:pt x="2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29"/>
              <p:cNvSpPr/>
              <p:nvPr/>
            </p:nvSpPr>
            <p:spPr>
              <a:xfrm>
                <a:off x="5384850" y="2399650"/>
                <a:ext cx="165150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06" h="3704" extrusionOk="0">
                    <a:moveTo>
                      <a:pt x="6472" y="1"/>
                    </a:moveTo>
                    <a:lnTo>
                      <a:pt x="6472" y="134"/>
                    </a:lnTo>
                    <a:lnTo>
                      <a:pt x="6472" y="3503"/>
                    </a:lnTo>
                    <a:lnTo>
                      <a:pt x="201" y="3537"/>
                    </a:lnTo>
                    <a:lnTo>
                      <a:pt x="0" y="3537"/>
                    </a:lnTo>
                    <a:lnTo>
                      <a:pt x="0" y="3704"/>
                    </a:lnTo>
                    <a:lnTo>
                      <a:pt x="201" y="3670"/>
                    </a:lnTo>
                    <a:lnTo>
                      <a:pt x="6505" y="3670"/>
                    </a:lnTo>
                    <a:lnTo>
                      <a:pt x="6472" y="3603"/>
                    </a:lnTo>
                    <a:lnTo>
                      <a:pt x="6605" y="3570"/>
                    </a:lnTo>
                    <a:lnTo>
                      <a:pt x="6605" y="134"/>
                    </a:lnTo>
                    <a:lnTo>
                      <a:pt x="66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29"/>
              <p:cNvSpPr/>
              <p:nvPr/>
            </p:nvSpPr>
            <p:spPr>
              <a:xfrm>
                <a:off x="5916900" y="2511400"/>
                <a:ext cx="17515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06" h="6739" extrusionOk="0">
                    <a:moveTo>
                      <a:pt x="0" y="1"/>
                    </a:moveTo>
                    <a:lnTo>
                      <a:pt x="0" y="168"/>
                    </a:lnTo>
                    <a:lnTo>
                      <a:pt x="2736" y="168"/>
                    </a:lnTo>
                    <a:lnTo>
                      <a:pt x="6839" y="6639"/>
                    </a:lnTo>
                    <a:lnTo>
                      <a:pt x="6905" y="6739"/>
                    </a:lnTo>
                    <a:lnTo>
                      <a:pt x="7005" y="6639"/>
                    </a:lnTo>
                    <a:lnTo>
                      <a:pt x="6972" y="6605"/>
                    </a:lnTo>
                    <a:lnTo>
                      <a:pt x="2836" y="34"/>
                    </a:lnTo>
                    <a:lnTo>
                      <a:pt x="28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29"/>
              <p:cNvSpPr/>
              <p:nvPr/>
            </p:nvSpPr>
            <p:spPr>
              <a:xfrm>
                <a:off x="5376500" y="2653175"/>
                <a:ext cx="1360175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7" h="4471" extrusionOk="0">
                    <a:moveTo>
                      <a:pt x="54340" y="0"/>
                    </a:moveTo>
                    <a:cubicBezTo>
                      <a:pt x="52639" y="234"/>
                      <a:pt x="23651" y="3903"/>
                      <a:pt x="21716" y="4170"/>
                    </a:cubicBezTo>
                    <a:lnTo>
                      <a:pt x="21450" y="4170"/>
                    </a:lnTo>
                    <a:lnTo>
                      <a:pt x="134" y="3870"/>
                    </a:lnTo>
                    <a:lnTo>
                      <a:pt x="1" y="3870"/>
                    </a:lnTo>
                    <a:lnTo>
                      <a:pt x="1" y="4170"/>
                    </a:lnTo>
                    <a:lnTo>
                      <a:pt x="21616" y="4470"/>
                    </a:lnTo>
                    <a:cubicBezTo>
                      <a:pt x="21616" y="4470"/>
                      <a:pt x="52205" y="568"/>
                      <a:pt x="54340" y="301"/>
                    </a:cubicBezTo>
                    <a:cubicBezTo>
                      <a:pt x="54373" y="267"/>
                      <a:pt x="54373" y="267"/>
                      <a:pt x="54406" y="267"/>
                    </a:cubicBezTo>
                    <a:lnTo>
                      <a:pt x="543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29"/>
              <p:cNvSpPr/>
              <p:nvPr/>
            </p:nvSpPr>
            <p:spPr>
              <a:xfrm>
                <a:off x="5401525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401"/>
                    </a:lnTo>
                    <a:lnTo>
                      <a:pt x="19048" y="1702"/>
                    </a:lnTo>
                    <a:lnTo>
                      <a:pt x="19148" y="1702"/>
                    </a:lnTo>
                    <a:lnTo>
                      <a:pt x="19148" y="100"/>
                    </a:lnTo>
                    <a:lnTo>
                      <a:pt x="19148" y="34"/>
                    </a:lnTo>
                    <a:lnTo>
                      <a:pt x="18981" y="34"/>
                    </a:lnTo>
                    <a:lnTo>
                      <a:pt x="18981" y="100"/>
                    </a:lnTo>
                    <a:lnTo>
                      <a:pt x="18981" y="1568"/>
                    </a:lnTo>
                    <a:lnTo>
                      <a:pt x="134" y="1268"/>
                    </a:lnTo>
                    <a:lnTo>
                      <a:pt x="134" y="100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29"/>
              <p:cNvSpPr/>
              <p:nvPr/>
            </p:nvSpPr>
            <p:spPr>
              <a:xfrm>
                <a:off x="5365675" y="2686525"/>
                <a:ext cx="137100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40" h="7006" extrusionOk="0">
                    <a:moveTo>
                      <a:pt x="54773" y="1"/>
                    </a:moveTo>
                    <a:lnTo>
                      <a:pt x="23184" y="4304"/>
                    </a:lnTo>
                    <a:lnTo>
                      <a:pt x="21649" y="6739"/>
                    </a:lnTo>
                    <a:lnTo>
                      <a:pt x="21616" y="6772"/>
                    </a:lnTo>
                    <a:lnTo>
                      <a:pt x="21582" y="6739"/>
                    </a:lnTo>
                    <a:lnTo>
                      <a:pt x="19981" y="4437"/>
                    </a:lnTo>
                    <a:lnTo>
                      <a:pt x="100" y="4371"/>
                    </a:lnTo>
                    <a:lnTo>
                      <a:pt x="0" y="4371"/>
                    </a:lnTo>
                    <a:lnTo>
                      <a:pt x="868" y="6739"/>
                    </a:lnTo>
                    <a:lnTo>
                      <a:pt x="901" y="6839"/>
                    </a:lnTo>
                    <a:lnTo>
                      <a:pt x="1034" y="6772"/>
                    </a:lnTo>
                    <a:lnTo>
                      <a:pt x="1034" y="6739"/>
                    </a:lnTo>
                    <a:lnTo>
                      <a:pt x="200" y="4537"/>
                    </a:lnTo>
                    <a:lnTo>
                      <a:pt x="200" y="4537"/>
                    </a:lnTo>
                    <a:lnTo>
                      <a:pt x="19881" y="4571"/>
                    </a:lnTo>
                    <a:lnTo>
                      <a:pt x="21416" y="6739"/>
                    </a:lnTo>
                    <a:lnTo>
                      <a:pt x="21616" y="7006"/>
                    </a:lnTo>
                    <a:lnTo>
                      <a:pt x="21816" y="6706"/>
                    </a:lnTo>
                    <a:lnTo>
                      <a:pt x="23284" y="4404"/>
                    </a:lnTo>
                    <a:lnTo>
                      <a:pt x="54773" y="134"/>
                    </a:lnTo>
                    <a:lnTo>
                      <a:pt x="54839" y="134"/>
                    </a:lnTo>
                    <a:lnTo>
                      <a:pt x="548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29"/>
              <p:cNvSpPr/>
              <p:nvPr/>
            </p:nvSpPr>
            <p:spPr>
              <a:xfrm>
                <a:off x="5546625" y="2488900"/>
                <a:ext cx="36862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45" h="5905" extrusionOk="0">
                    <a:moveTo>
                      <a:pt x="134" y="0"/>
                    </a:moveTo>
                    <a:lnTo>
                      <a:pt x="1" y="33"/>
                    </a:lnTo>
                    <a:lnTo>
                      <a:pt x="34" y="100"/>
                    </a:lnTo>
                    <a:lnTo>
                      <a:pt x="2669" y="5704"/>
                    </a:lnTo>
                    <a:lnTo>
                      <a:pt x="14645" y="5904"/>
                    </a:lnTo>
                    <a:lnTo>
                      <a:pt x="14745" y="5904"/>
                    </a:lnTo>
                    <a:lnTo>
                      <a:pt x="14745" y="5771"/>
                    </a:lnTo>
                    <a:lnTo>
                      <a:pt x="14645" y="5771"/>
                    </a:lnTo>
                    <a:lnTo>
                      <a:pt x="2769" y="5571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29"/>
              <p:cNvSpPr/>
              <p:nvPr/>
            </p:nvSpPr>
            <p:spPr>
              <a:xfrm>
                <a:off x="3671950" y="2319600"/>
                <a:ext cx="1456900" cy="542075"/>
              </a:xfrm>
              <a:custGeom>
                <a:avLst/>
                <a:gdLst/>
                <a:ahLst/>
                <a:cxnLst/>
                <a:rect l="l" t="t" r="r" b="b"/>
                <a:pathLst>
                  <a:path w="58276" h="21683" extrusionOk="0">
                    <a:moveTo>
                      <a:pt x="34692" y="1"/>
                    </a:moveTo>
                    <a:lnTo>
                      <a:pt x="1" y="2269"/>
                    </a:lnTo>
                    <a:lnTo>
                      <a:pt x="1" y="2302"/>
                    </a:lnTo>
                    <a:lnTo>
                      <a:pt x="1" y="2402"/>
                    </a:lnTo>
                    <a:lnTo>
                      <a:pt x="1" y="2536"/>
                    </a:lnTo>
                    <a:lnTo>
                      <a:pt x="17447" y="1402"/>
                    </a:lnTo>
                    <a:lnTo>
                      <a:pt x="17447" y="1235"/>
                    </a:lnTo>
                    <a:lnTo>
                      <a:pt x="17747" y="1235"/>
                    </a:lnTo>
                    <a:lnTo>
                      <a:pt x="17747" y="1402"/>
                    </a:lnTo>
                    <a:lnTo>
                      <a:pt x="18281" y="1335"/>
                    </a:lnTo>
                    <a:lnTo>
                      <a:pt x="18281" y="1201"/>
                    </a:lnTo>
                    <a:lnTo>
                      <a:pt x="18281" y="1168"/>
                    </a:lnTo>
                    <a:lnTo>
                      <a:pt x="18547" y="1168"/>
                    </a:lnTo>
                    <a:lnTo>
                      <a:pt x="18547" y="1201"/>
                    </a:lnTo>
                    <a:lnTo>
                      <a:pt x="18547" y="1335"/>
                    </a:lnTo>
                    <a:lnTo>
                      <a:pt x="21216" y="1168"/>
                    </a:lnTo>
                    <a:lnTo>
                      <a:pt x="21216" y="1035"/>
                    </a:lnTo>
                    <a:lnTo>
                      <a:pt x="21516" y="1035"/>
                    </a:lnTo>
                    <a:lnTo>
                      <a:pt x="21516" y="1135"/>
                    </a:lnTo>
                    <a:lnTo>
                      <a:pt x="22050" y="1101"/>
                    </a:lnTo>
                    <a:lnTo>
                      <a:pt x="22050" y="1035"/>
                    </a:lnTo>
                    <a:lnTo>
                      <a:pt x="22317" y="1035"/>
                    </a:lnTo>
                    <a:lnTo>
                      <a:pt x="22317" y="1101"/>
                    </a:lnTo>
                    <a:lnTo>
                      <a:pt x="34559" y="301"/>
                    </a:lnTo>
                    <a:lnTo>
                      <a:pt x="34559" y="134"/>
                    </a:lnTo>
                    <a:lnTo>
                      <a:pt x="34826" y="134"/>
                    </a:lnTo>
                    <a:lnTo>
                      <a:pt x="34826" y="267"/>
                    </a:lnTo>
                    <a:lnTo>
                      <a:pt x="36160" y="267"/>
                    </a:lnTo>
                    <a:lnTo>
                      <a:pt x="36160" y="234"/>
                    </a:lnTo>
                    <a:lnTo>
                      <a:pt x="36293" y="234"/>
                    </a:lnTo>
                    <a:lnTo>
                      <a:pt x="36293" y="267"/>
                    </a:lnTo>
                    <a:lnTo>
                      <a:pt x="55174" y="267"/>
                    </a:lnTo>
                    <a:lnTo>
                      <a:pt x="55174" y="201"/>
                    </a:lnTo>
                    <a:lnTo>
                      <a:pt x="55307" y="201"/>
                    </a:lnTo>
                    <a:lnTo>
                      <a:pt x="55307" y="267"/>
                    </a:lnTo>
                    <a:lnTo>
                      <a:pt x="55807" y="267"/>
                    </a:lnTo>
                    <a:cubicBezTo>
                      <a:pt x="55774" y="1268"/>
                      <a:pt x="55774" y="2135"/>
                      <a:pt x="55741" y="3003"/>
                    </a:cubicBezTo>
                    <a:lnTo>
                      <a:pt x="55874" y="3003"/>
                    </a:lnTo>
                    <a:lnTo>
                      <a:pt x="55874" y="3270"/>
                    </a:lnTo>
                    <a:lnTo>
                      <a:pt x="55741" y="3270"/>
                    </a:lnTo>
                    <a:cubicBezTo>
                      <a:pt x="55741" y="4070"/>
                      <a:pt x="55741" y="4904"/>
                      <a:pt x="55741" y="5705"/>
                    </a:cubicBezTo>
                    <a:cubicBezTo>
                      <a:pt x="55741" y="6038"/>
                      <a:pt x="55741" y="6405"/>
                      <a:pt x="55741" y="6739"/>
                    </a:cubicBezTo>
                    <a:lnTo>
                      <a:pt x="55941" y="6739"/>
                    </a:lnTo>
                    <a:lnTo>
                      <a:pt x="55941" y="6906"/>
                    </a:lnTo>
                    <a:lnTo>
                      <a:pt x="55741" y="6906"/>
                    </a:lnTo>
                    <a:cubicBezTo>
                      <a:pt x="55741" y="9674"/>
                      <a:pt x="55841" y="12443"/>
                      <a:pt x="56008" y="15178"/>
                    </a:cubicBezTo>
                    <a:lnTo>
                      <a:pt x="56141" y="15178"/>
                    </a:lnTo>
                    <a:lnTo>
                      <a:pt x="56141" y="15445"/>
                    </a:lnTo>
                    <a:lnTo>
                      <a:pt x="56008" y="15445"/>
                    </a:lnTo>
                    <a:cubicBezTo>
                      <a:pt x="56041" y="16045"/>
                      <a:pt x="56108" y="16646"/>
                      <a:pt x="56141" y="17246"/>
                    </a:cubicBezTo>
                    <a:lnTo>
                      <a:pt x="56274" y="17246"/>
                    </a:lnTo>
                    <a:lnTo>
                      <a:pt x="56274" y="17513"/>
                    </a:lnTo>
                    <a:lnTo>
                      <a:pt x="57909" y="17513"/>
                    </a:lnTo>
                    <a:cubicBezTo>
                      <a:pt x="57609" y="18114"/>
                      <a:pt x="56775" y="19982"/>
                      <a:pt x="56541" y="21416"/>
                    </a:cubicBezTo>
                    <a:lnTo>
                      <a:pt x="55841" y="21416"/>
                    </a:lnTo>
                    <a:lnTo>
                      <a:pt x="55807" y="21516"/>
                    </a:lnTo>
                    <a:lnTo>
                      <a:pt x="55674" y="21449"/>
                    </a:lnTo>
                    <a:lnTo>
                      <a:pt x="55707" y="21416"/>
                    </a:lnTo>
                    <a:lnTo>
                      <a:pt x="35293" y="21416"/>
                    </a:lnTo>
                    <a:lnTo>
                      <a:pt x="35093" y="21683"/>
                    </a:lnTo>
                    <a:lnTo>
                      <a:pt x="56641" y="21683"/>
                    </a:lnTo>
                    <a:cubicBezTo>
                      <a:pt x="56708" y="21683"/>
                      <a:pt x="56741" y="21649"/>
                      <a:pt x="56741" y="21649"/>
                    </a:cubicBezTo>
                    <a:cubicBezTo>
                      <a:pt x="56775" y="21616"/>
                      <a:pt x="56775" y="21583"/>
                      <a:pt x="56808" y="21549"/>
                    </a:cubicBezTo>
                    <a:cubicBezTo>
                      <a:pt x="57042" y="20148"/>
                      <a:pt x="57942" y="18147"/>
                      <a:pt x="58176" y="17580"/>
                    </a:cubicBezTo>
                    <a:cubicBezTo>
                      <a:pt x="58209" y="17480"/>
                      <a:pt x="58242" y="17446"/>
                      <a:pt x="58242" y="17446"/>
                    </a:cubicBezTo>
                    <a:cubicBezTo>
                      <a:pt x="58276" y="17380"/>
                      <a:pt x="58276" y="17346"/>
                      <a:pt x="58242" y="17313"/>
                    </a:cubicBezTo>
                    <a:cubicBezTo>
                      <a:pt x="58242" y="17313"/>
                      <a:pt x="58242" y="17313"/>
                      <a:pt x="58242" y="17280"/>
                    </a:cubicBezTo>
                    <a:cubicBezTo>
                      <a:pt x="58209" y="17246"/>
                      <a:pt x="58176" y="17246"/>
                      <a:pt x="58109" y="17246"/>
                    </a:cubicBezTo>
                    <a:lnTo>
                      <a:pt x="56441" y="17246"/>
                    </a:lnTo>
                    <a:cubicBezTo>
                      <a:pt x="56408" y="17013"/>
                      <a:pt x="56408" y="16779"/>
                      <a:pt x="56374" y="16546"/>
                    </a:cubicBezTo>
                    <a:cubicBezTo>
                      <a:pt x="56341" y="16145"/>
                      <a:pt x="56308" y="15712"/>
                      <a:pt x="56308" y="15312"/>
                    </a:cubicBezTo>
                    <a:cubicBezTo>
                      <a:pt x="56108" y="12143"/>
                      <a:pt x="56008" y="8907"/>
                      <a:pt x="56008" y="5705"/>
                    </a:cubicBezTo>
                    <a:cubicBezTo>
                      <a:pt x="56008" y="4871"/>
                      <a:pt x="56008" y="4003"/>
                      <a:pt x="56041" y="3136"/>
                    </a:cubicBezTo>
                    <a:cubicBezTo>
                      <a:pt x="56041" y="2703"/>
                      <a:pt x="56041" y="2236"/>
                      <a:pt x="56074" y="1802"/>
                    </a:cubicBezTo>
                    <a:cubicBezTo>
                      <a:pt x="56074" y="1735"/>
                      <a:pt x="56074" y="1702"/>
                      <a:pt x="56074" y="1635"/>
                    </a:cubicBezTo>
                    <a:cubicBezTo>
                      <a:pt x="56074" y="1502"/>
                      <a:pt x="56074" y="1368"/>
                      <a:pt x="56074" y="1201"/>
                    </a:cubicBezTo>
                    <a:cubicBezTo>
                      <a:pt x="56074" y="868"/>
                      <a:pt x="56108" y="501"/>
                      <a:pt x="56108" y="134"/>
                    </a:cubicBezTo>
                    <a:cubicBezTo>
                      <a:pt x="56108" y="101"/>
                      <a:pt x="56108" y="67"/>
                      <a:pt x="56074" y="34"/>
                    </a:cubicBezTo>
                    <a:cubicBezTo>
                      <a:pt x="56074" y="34"/>
                      <a:pt x="56041" y="34"/>
                      <a:pt x="560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29"/>
              <p:cNvSpPr/>
              <p:nvPr/>
            </p:nvSpPr>
            <p:spPr>
              <a:xfrm>
                <a:off x="3671950" y="2732400"/>
                <a:ext cx="877325" cy="129275"/>
              </a:xfrm>
              <a:custGeom>
                <a:avLst/>
                <a:gdLst/>
                <a:ahLst/>
                <a:cxnLst/>
                <a:rect l="l" t="t" r="r" b="b"/>
                <a:pathLst>
                  <a:path w="35093" h="5171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34"/>
                    </a:lnTo>
                    <a:lnTo>
                      <a:pt x="1" y="267"/>
                    </a:lnTo>
                    <a:lnTo>
                      <a:pt x="34692" y="5104"/>
                    </a:lnTo>
                    <a:lnTo>
                      <a:pt x="35026" y="5171"/>
                    </a:lnTo>
                    <a:lnTo>
                      <a:pt x="35093" y="5171"/>
                    </a:lnTo>
                    <a:lnTo>
                      <a:pt x="34892" y="487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29"/>
              <p:cNvSpPr/>
              <p:nvPr/>
            </p:nvSpPr>
            <p:spPr>
              <a:xfrm>
                <a:off x="4549250" y="2854975"/>
                <a:ext cx="850" cy="875"/>
              </a:xfrm>
              <a:custGeom>
                <a:avLst/>
                <a:gdLst/>
                <a:ahLst/>
                <a:cxnLst/>
                <a:rect l="l" t="t" r="r" b="b"/>
                <a:pathLst>
                  <a:path w="34" h="35" extrusionOk="0">
                    <a:moveTo>
                      <a:pt x="1" y="1"/>
                    </a:moveTo>
                    <a:lnTo>
                      <a:pt x="1" y="34"/>
                    </a:lnTo>
                    <a:lnTo>
                      <a:pt x="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29"/>
              <p:cNvSpPr/>
              <p:nvPr/>
            </p:nvSpPr>
            <p:spPr>
              <a:xfrm>
                <a:off x="5606675" y="2457200"/>
                <a:ext cx="77575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3" h="3070" extrusionOk="0">
                    <a:moveTo>
                      <a:pt x="1535" y="267"/>
                    </a:moveTo>
                    <a:cubicBezTo>
                      <a:pt x="2235" y="267"/>
                      <a:pt x="2802" y="834"/>
                      <a:pt x="2802" y="1535"/>
                    </a:cubicBezTo>
                    <a:cubicBezTo>
                      <a:pt x="2802" y="2235"/>
                      <a:pt x="2235" y="2803"/>
                      <a:pt x="1535" y="2803"/>
                    </a:cubicBezTo>
                    <a:cubicBezTo>
                      <a:pt x="834" y="2803"/>
                      <a:pt x="267" y="2235"/>
                      <a:pt x="267" y="1535"/>
                    </a:cubicBezTo>
                    <a:cubicBezTo>
                      <a:pt x="267" y="834"/>
                      <a:pt x="834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0" y="668"/>
                      <a:pt x="0" y="1535"/>
                    </a:cubicBezTo>
                    <a:cubicBezTo>
                      <a:pt x="0" y="2402"/>
                      <a:pt x="701" y="3069"/>
                      <a:pt x="1535" y="3069"/>
                    </a:cubicBezTo>
                    <a:cubicBezTo>
                      <a:pt x="2402" y="3069"/>
                      <a:pt x="3103" y="2402"/>
                      <a:pt x="3103" y="1535"/>
                    </a:cubicBezTo>
                    <a:cubicBezTo>
                      <a:pt x="3103" y="701"/>
                      <a:pt x="2402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29"/>
              <p:cNvSpPr/>
              <p:nvPr/>
            </p:nvSpPr>
            <p:spPr>
              <a:xfrm>
                <a:off x="4771900" y="2457200"/>
                <a:ext cx="77600" cy="76750"/>
              </a:xfrm>
              <a:custGeom>
                <a:avLst/>
                <a:gdLst/>
                <a:ahLst/>
                <a:cxnLst/>
                <a:rect l="l" t="t" r="r" b="b"/>
                <a:pathLst>
                  <a:path w="3104" h="3070" extrusionOk="0">
                    <a:moveTo>
                      <a:pt x="1535" y="267"/>
                    </a:moveTo>
                    <a:cubicBezTo>
                      <a:pt x="2236" y="267"/>
                      <a:pt x="2803" y="834"/>
                      <a:pt x="2803" y="1535"/>
                    </a:cubicBezTo>
                    <a:cubicBezTo>
                      <a:pt x="2803" y="2235"/>
                      <a:pt x="2236" y="2803"/>
                      <a:pt x="1535" y="2803"/>
                    </a:cubicBezTo>
                    <a:cubicBezTo>
                      <a:pt x="835" y="2803"/>
                      <a:pt x="268" y="2235"/>
                      <a:pt x="268" y="1535"/>
                    </a:cubicBezTo>
                    <a:cubicBezTo>
                      <a:pt x="268" y="834"/>
                      <a:pt x="835" y="267"/>
                      <a:pt x="1535" y="267"/>
                    </a:cubicBezTo>
                    <a:close/>
                    <a:moveTo>
                      <a:pt x="1535" y="1"/>
                    </a:moveTo>
                    <a:cubicBezTo>
                      <a:pt x="701" y="1"/>
                      <a:pt x="1" y="668"/>
                      <a:pt x="1" y="1535"/>
                    </a:cubicBezTo>
                    <a:cubicBezTo>
                      <a:pt x="1" y="2402"/>
                      <a:pt x="701" y="3069"/>
                      <a:pt x="1535" y="3069"/>
                    </a:cubicBezTo>
                    <a:cubicBezTo>
                      <a:pt x="2403" y="3069"/>
                      <a:pt x="3103" y="2402"/>
                      <a:pt x="3103" y="1535"/>
                    </a:cubicBezTo>
                    <a:cubicBezTo>
                      <a:pt x="3103" y="701"/>
                      <a:pt x="2403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29"/>
              <p:cNvSpPr/>
              <p:nvPr/>
            </p:nvSpPr>
            <p:spPr>
              <a:xfrm>
                <a:off x="4536750" y="2704875"/>
                <a:ext cx="6700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68" h="2103" extrusionOk="0">
                    <a:moveTo>
                      <a:pt x="0" y="1"/>
                    </a:moveTo>
                    <a:lnTo>
                      <a:pt x="0" y="2102"/>
                    </a:lnTo>
                    <a:lnTo>
                      <a:pt x="267" y="2102"/>
                    </a:lnTo>
                    <a:lnTo>
                      <a:pt x="267" y="34"/>
                    </a:lnTo>
                    <a:lnTo>
                      <a:pt x="234" y="34"/>
                    </a:lnTo>
                    <a:lnTo>
                      <a:pt x="1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29"/>
              <p:cNvSpPr/>
              <p:nvPr/>
            </p:nvSpPr>
            <p:spPr>
              <a:xfrm>
                <a:off x="4535900" y="2322950"/>
                <a:ext cx="7550" cy="76725"/>
              </a:xfrm>
              <a:custGeom>
                <a:avLst/>
                <a:gdLst/>
                <a:ahLst/>
                <a:cxnLst/>
                <a:rect l="l" t="t" r="r" b="b"/>
                <a:pathLst>
                  <a:path w="302" h="3069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3069"/>
                    </a:lnTo>
                    <a:lnTo>
                      <a:pt x="301" y="3036"/>
                    </a:lnTo>
                    <a:lnTo>
                      <a:pt x="301" y="133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29"/>
              <p:cNvSpPr/>
              <p:nvPr/>
            </p:nvSpPr>
            <p:spPr>
              <a:xfrm>
                <a:off x="4535900" y="2406325"/>
                <a:ext cx="7550" cy="292750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710" extrusionOk="0">
                    <a:moveTo>
                      <a:pt x="1" y="1"/>
                    </a:moveTo>
                    <a:lnTo>
                      <a:pt x="1" y="4204"/>
                    </a:lnTo>
                    <a:lnTo>
                      <a:pt x="134" y="4204"/>
                    </a:lnTo>
                    <a:lnTo>
                      <a:pt x="134" y="4371"/>
                    </a:lnTo>
                    <a:lnTo>
                      <a:pt x="1" y="4371"/>
                    </a:lnTo>
                    <a:lnTo>
                      <a:pt x="1" y="11676"/>
                    </a:lnTo>
                    <a:lnTo>
                      <a:pt x="268" y="11709"/>
                    </a:lnTo>
                    <a:lnTo>
                      <a:pt x="301" y="11709"/>
                    </a:lnTo>
                    <a:lnTo>
                      <a:pt x="301" y="9207"/>
                    </a:lnTo>
                    <a:lnTo>
                      <a:pt x="201" y="9207"/>
                    </a:lnTo>
                    <a:lnTo>
                      <a:pt x="201" y="9074"/>
                    </a:lnTo>
                    <a:lnTo>
                      <a:pt x="301" y="9074"/>
                    </a:lnTo>
                    <a:lnTo>
                      <a:pt x="3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29"/>
              <p:cNvSpPr/>
              <p:nvPr/>
            </p:nvSpPr>
            <p:spPr>
              <a:xfrm>
                <a:off x="3665300" y="2734900"/>
                <a:ext cx="6675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34" extrusionOk="0">
                    <a:moveTo>
                      <a:pt x="267" y="0"/>
                    </a:moveTo>
                    <a:lnTo>
                      <a:pt x="0" y="34"/>
                    </a:lnTo>
                    <a:lnTo>
                      <a:pt x="267" y="3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29"/>
              <p:cNvSpPr/>
              <p:nvPr/>
            </p:nvSpPr>
            <p:spPr>
              <a:xfrm>
                <a:off x="3665300" y="2377150"/>
                <a:ext cx="6675" cy="2525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01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267" y="100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29"/>
              <p:cNvSpPr/>
              <p:nvPr/>
            </p:nvSpPr>
            <p:spPr>
              <a:xfrm>
                <a:off x="3668625" y="2393825"/>
                <a:ext cx="140102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56041" h="835" extrusionOk="0">
                    <a:moveTo>
                      <a:pt x="55907" y="0"/>
                    </a:moveTo>
                    <a:lnTo>
                      <a:pt x="34992" y="201"/>
                    </a:lnTo>
                    <a:lnTo>
                      <a:pt x="34692" y="234"/>
                    </a:lnTo>
                    <a:lnTo>
                      <a:pt x="134" y="534"/>
                    </a:lnTo>
                    <a:lnTo>
                      <a:pt x="0" y="534"/>
                    </a:lnTo>
                    <a:lnTo>
                      <a:pt x="0" y="834"/>
                    </a:lnTo>
                    <a:lnTo>
                      <a:pt x="134" y="834"/>
                    </a:lnTo>
                    <a:lnTo>
                      <a:pt x="34692" y="501"/>
                    </a:lnTo>
                    <a:lnTo>
                      <a:pt x="34992" y="501"/>
                    </a:lnTo>
                    <a:lnTo>
                      <a:pt x="49469" y="367"/>
                    </a:lnTo>
                    <a:lnTo>
                      <a:pt x="49469" y="234"/>
                    </a:lnTo>
                    <a:lnTo>
                      <a:pt x="49603" y="234"/>
                    </a:lnTo>
                    <a:lnTo>
                      <a:pt x="49603" y="367"/>
                    </a:lnTo>
                    <a:lnTo>
                      <a:pt x="55874" y="301"/>
                    </a:lnTo>
                    <a:lnTo>
                      <a:pt x="56040" y="301"/>
                    </a:lnTo>
                    <a:lnTo>
                      <a:pt x="560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29"/>
              <p:cNvSpPr/>
              <p:nvPr/>
            </p:nvSpPr>
            <p:spPr>
              <a:xfrm>
                <a:off x="3666950" y="2645675"/>
                <a:ext cx="2525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301" extrusionOk="0">
                    <a:moveTo>
                      <a:pt x="34" y="0"/>
                    </a:moveTo>
                    <a:lnTo>
                      <a:pt x="1" y="267"/>
                    </a:lnTo>
                    <a:lnTo>
                      <a:pt x="67" y="300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29"/>
              <p:cNvSpPr/>
              <p:nvPr/>
            </p:nvSpPr>
            <p:spPr>
              <a:xfrm>
                <a:off x="3721150" y="2597300"/>
                <a:ext cx="1355175" cy="108425"/>
              </a:xfrm>
              <a:custGeom>
                <a:avLst/>
                <a:gdLst/>
                <a:ahLst/>
                <a:cxnLst/>
                <a:rect l="l" t="t" r="r" b="b"/>
                <a:pathLst>
                  <a:path w="54207" h="4337" extrusionOk="0">
                    <a:moveTo>
                      <a:pt x="1" y="1"/>
                    </a:moveTo>
                    <a:lnTo>
                      <a:pt x="1" y="267"/>
                    </a:lnTo>
                    <a:lnTo>
                      <a:pt x="32591" y="4304"/>
                    </a:lnTo>
                    <a:lnTo>
                      <a:pt x="32724" y="4337"/>
                    </a:lnTo>
                    <a:lnTo>
                      <a:pt x="54206" y="4337"/>
                    </a:lnTo>
                    <a:lnTo>
                      <a:pt x="54206" y="4070"/>
                    </a:lnTo>
                    <a:lnTo>
                      <a:pt x="32858" y="4070"/>
                    </a:lnTo>
                    <a:lnTo>
                      <a:pt x="32591" y="4037"/>
                    </a:lnTo>
                    <a:lnTo>
                      <a:pt x="25853" y="3203"/>
                    </a:lnTo>
                    <a:lnTo>
                      <a:pt x="25819" y="3303"/>
                    </a:lnTo>
                    <a:lnTo>
                      <a:pt x="25686" y="3203"/>
                    </a:lnTo>
                    <a:lnTo>
                      <a:pt x="25719" y="316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29"/>
              <p:cNvSpPr/>
              <p:nvPr/>
            </p:nvSpPr>
            <p:spPr>
              <a:xfrm>
                <a:off x="4108100" y="2345450"/>
                <a:ext cx="121775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4871" h="1736" extrusionOk="0">
                    <a:moveTo>
                      <a:pt x="4604" y="1"/>
                    </a:moveTo>
                    <a:lnTo>
                      <a:pt x="4604" y="67"/>
                    </a:lnTo>
                    <a:lnTo>
                      <a:pt x="4604" y="1101"/>
                    </a:lnTo>
                    <a:cubicBezTo>
                      <a:pt x="4604" y="1168"/>
                      <a:pt x="4537" y="1235"/>
                      <a:pt x="4471" y="1235"/>
                    </a:cubicBezTo>
                    <a:lnTo>
                      <a:pt x="434" y="1435"/>
                    </a:lnTo>
                    <a:cubicBezTo>
                      <a:pt x="425" y="1445"/>
                      <a:pt x="415" y="1449"/>
                      <a:pt x="405" y="1449"/>
                    </a:cubicBezTo>
                    <a:cubicBezTo>
                      <a:pt x="381" y="1449"/>
                      <a:pt x="358" y="1425"/>
                      <a:pt x="334" y="1402"/>
                    </a:cubicBezTo>
                    <a:cubicBezTo>
                      <a:pt x="301" y="1368"/>
                      <a:pt x="268" y="1335"/>
                      <a:pt x="268" y="1302"/>
                    </a:cubicBezTo>
                    <a:lnTo>
                      <a:pt x="268" y="334"/>
                    </a:lnTo>
                    <a:lnTo>
                      <a:pt x="268" y="201"/>
                    </a:lnTo>
                    <a:lnTo>
                      <a:pt x="1" y="201"/>
                    </a:lnTo>
                    <a:lnTo>
                      <a:pt x="1" y="368"/>
                    </a:lnTo>
                    <a:lnTo>
                      <a:pt x="1" y="1302"/>
                    </a:lnTo>
                    <a:cubicBezTo>
                      <a:pt x="1" y="1435"/>
                      <a:pt x="67" y="1535"/>
                      <a:pt x="134" y="1602"/>
                    </a:cubicBezTo>
                    <a:cubicBezTo>
                      <a:pt x="234" y="1702"/>
                      <a:pt x="334" y="1735"/>
                      <a:pt x="434" y="1735"/>
                    </a:cubicBezTo>
                    <a:lnTo>
                      <a:pt x="468" y="1735"/>
                    </a:lnTo>
                    <a:lnTo>
                      <a:pt x="4471" y="1535"/>
                    </a:lnTo>
                    <a:cubicBezTo>
                      <a:pt x="4704" y="1502"/>
                      <a:pt x="4871" y="1335"/>
                      <a:pt x="4871" y="1101"/>
                    </a:cubicBezTo>
                    <a:lnTo>
                      <a:pt x="4871" y="34"/>
                    </a:lnTo>
                    <a:lnTo>
                      <a:pt x="48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29"/>
              <p:cNvSpPr/>
              <p:nvPr/>
            </p:nvSpPr>
            <p:spPr>
              <a:xfrm>
                <a:off x="4128950" y="2348800"/>
                <a:ext cx="6700" cy="85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34" extrusionOk="0">
                    <a:moveTo>
                      <a:pt x="1" y="0"/>
                    </a:moveTo>
                    <a:lnTo>
                      <a:pt x="1" y="33"/>
                    </a:lnTo>
                    <a:lnTo>
                      <a:pt x="267" y="33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29"/>
              <p:cNvSpPr/>
              <p:nvPr/>
            </p:nvSpPr>
            <p:spPr>
              <a:xfrm>
                <a:off x="4128950" y="2345450"/>
                <a:ext cx="80925" cy="29225"/>
              </a:xfrm>
              <a:custGeom>
                <a:avLst/>
                <a:gdLst/>
                <a:ahLst/>
                <a:cxnLst/>
                <a:rect l="l" t="t" r="r" b="b"/>
                <a:pathLst>
                  <a:path w="3237" h="1169" extrusionOk="0">
                    <a:moveTo>
                      <a:pt x="2936" y="1"/>
                    </a:moveTo>
                    <a:lnTo>
                      <a:pt x="2936" y="134"/>
                    </a:lnTo>
                    <a:lnTo>
                      <a:pt x="2936" y="701"/>
                    </a:lnTo>
                    <a:cubicBezTo>
                      <a:pt x="2936" y="735"/>
                      <a:pt x="2936" y="735"/>
                      <a:pt x="2903" y="735"/>
                    </a:cubicBezTo>
                    <a:lnTo>
                      <a:pt x="334" y="868"/>
                    </a:lnTo>
                    <a:lnTo>
                      <a:pt x="301" y="868"/>
                    </a:lnTo>
                    <a:cubicBezTo>
                      <a:pt x="301" y="868"/>
                      <a:pt x="267" y="868"/>
                      <a:pt x="267" y="835"/>
                    </a:cubicBezTo>
                    <a:lnTo>
                      <a:pt x="267" y="301"/>
                    </a:lnTo>
                    <a:lnTo>
                      <a:pt x="267" y="167"/>
                    </a:lnTo>
                    <a:lnTo>
                      <a:pt x="1" y="167"/>
                    </a:lnTo>
                    <a:lnTo>
                      <a:pt x="1" y="301"/>
                    </a:lnTo>
                    <a:lnTo>
                      <a:pt x="1" y="835"/>
                    </a:lnTo>
                    <a:cubicBezTo>
                      <a:pt x="1" y="935"/>
                      <a:pt x="34" y="1001"/>
                      <a:pt x="101" y="1068"/>
                    </a:cubicBezTo>
                    <a:cubicBezTo>
                      <a:pt x="167" y="1135"/>
                      <a:pt x="234" y="1168"/>
                      <a:pt x="334" y="1168"/>
                    </a:cubicBezTo>
                    <a:lnTo>
                      <a:pt x="2903" y="1035"/>
                    </a:lnTo>
                    <a:cubicBezTo>
                      <a:pt x="3103" y="1001"/>
                      <a:pt x="3236" y="868"/>
                      <a:pt x="3236" y="701"/>
                    </a:cubicBezTo>
                    <a:lnTo>
                      <a:pt x="3236" y="101"/>
                    </a:lnTo>
                    <a:lnTo>
                      <a:pt x="323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29"/>
              <p:cNvSpPr/>
              <p:nvPr/>
            </p:nvSpPr>
            <p:spPr>
              <a:xfrm>
                <a:off x="4905350" y="2399650"/>
                <a:ext cx="165975" cy="92600"/>
              </a:xfrm>
              <a:custGeom>
                <a:avLst/>
                <a:gdLst/>
                <a:ahLst/>
                <a:cxnLst/>
                <a:rect l="l" t="t" r="r" b="b"/>
                <a:pathLst>
                  <a:path w="6639" h="3704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0" y="3570"/>
                    </a:lnTo>
                    <a:lnTo>
                      <a:pt x="134" y="3603"/>
                    </a:lnTo>
                    <a:lnTo>
                      <a:pt x="134" y="3670"/>
                    </a:lnTo>
                    <a:lnTo>
                      <a:pt x="6405" y="3670"/>
                    </a:lnTo>
                    <a:lnTo>
                      <a:pt x="6638" y="3704"/>
                    </a:lnTo>
                    <a:lnTo>
                      <a:pt x="6638" y="3537"/>
                    </a:lnTo>
                    <a:lnTo>
                      <a:pt x="6405" y="3537"/>
                    </a:lnTo>
                    <a:lnTo>
                      <a:pt x="134" y="3503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29"/>
              <p:cNvSpPr/>
              <p:nvPr/>
            </p:nvSpPr>
            <p:spPr>
              <a:xfrm>
                <a:off x="4363275" y="2511400"/>
                <a:ext cx="176000" cy="168475"/>
              </a:xfrm>
              <a:custGeom>
                <a:avLst/>
                <a:gdLst/>
                <a:ahLst/>
                <a:cxnLst/>
                <a:rect l="l" t="t" r="r" b="b"/>
                <a:pathLst>
                  <a:path w="7040" h="6739" extrusionOk="0">
                    <a:moveTo>
                      <a:pt x="4237" y="1"/>
                    </a:moveTo>
                    <a:lnTo>
                      <a:pt x="34" y="6605"/>
                    </a:lnTo>
                    <a:lnTo>
                      <a:pt x="1" y="6639"/>
                    </a:lnTo>
                    <a:lnTo>
                      <a:pt x="134" y="6739"/>
                    </a:lnTo>
                    <a:lnTo>
                      <a:pt x="168" y="6639"/>
                    </a:lnTo>
                    <a:lnTo>
                      <a:pt x="4304" y="168"/>
                    </a:lnTo>
                    <a:lnTo>
                      <a:pt x="7039" y="168"/>
                    </a:lnTo>
                    <a:lnTo>
                      <a:pt x="703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29"/>
              <p:cNvSpPr/>
              <p:nvPr/>
            </p:nvSpPr>
            <p:spPr>
              <a:xfrm>
                <a:off x="3719500" y="2653175"/>
                <a:ext cx="1360150" cy="111775"/>
              </a:xfrm>
              <a:custGeom>
                <a:avLst/>
                <a:gdLst/>
                <a:ahLst/>
                <a:cxnLst/>
                <a:rect l="l" t="t" r="r" b="b"/>
                <a:pathLst>
                  <a:path w="54406" h="4471" extrusionOk="0">
                    <a:moveTo>
                      <a:pt x="34" y="0"/>
                    </a:moveTo>
                    <a:lnTo>
                      <a:pt x="0" y="267"/>
                    </a:lnTo>
                    <a:cubicBezTo>
                      <a:pt x="0" y="267"/>
                      <a:pt x="34" y="267"/>
                      <a:pt x="67" y="301"/>
                    </a:cubicBezTo>
                    <a:cubicBezTo>
                      <a:pt x="2202" y="568"/>
                      <a:pt x="32757" y="4470"/>
                      <a:pt x="32790" y="4470"/>
                    </a:cubicBezTo>
                    <a:lnTo>
                      <a:pt x="54406" y="4170"/>
                    </a:lnTo>
                    <a:lnTo>
                      <a:pt x="54406" y="3903"/>
                    </a:lnTo>
                    <a:lnTo>
                      <a:pt x="54239" y="3903"/>
                    </a:lnTo>
                    <a:lnTo>
                      <a:pt x="32957" y="4170"/>
                    </a:lnTo>
                    <a:lnTo>
                      <a:pt x="32657" y="4170"/>
                    </a:lnTo>
                    <a:cubicBezTo>
                      <a:pt x="30589" y="3903"/>
                      <a:pt x="1735" y="234"/>
                      <a:pt x="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6" name="Google Shape;986;p29"/>
              <p:cNvSpPr/>
              <p:nvPr/>
            </p:nvSpPr>
            <p:spPr>
              <a:xfrm>
                <a:off x="3665300" y="2379650"/>
                <a:ext cx="6675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7" h="14244" extrusionOk="0">
                    <a:moveTo>
                      <a:pt x="100" y="10641"/>
                    </a:moveTo>
                    <a:lnTo>
                      <a:pt x="167" y="10675"/>
                    </a:lnTo>
                    <a:lnTo>
                      <a:pt x="133" y="10941"/>
                    </a:lnTo>
                    <a:lnTo>
                      <a:pt x="67" y="10941"/>
                    </a:lnTo>
                    <a:lnTo>
                      <a:pt x="100" y="10641"/>
                    </a:lnTo>
                    <a:close/>
                    <a:moveTo>
                      <a:pt x="0" y="0"/>
                    </a:moveTo>
                    <a:lnTo>
                      <a:pt x="0" y="14244"/>
                    </a:lnTo>
                    <a:lnTo>
                      <a:pt x="267" y="14210"/>
                    </a:lnTo>
                    <a:lnTo>
                      <a:pt x="267" y="13443"/>
                    </a:lnTo>
                    <a:lnTo>
                      <a:pt x="133" y="13443"/>
                    </a:lnTo>
                    <a:lnTo>
                      <a:pt x="133" y="13310"/>
                    </a:lnTo>
                    <a:lnTo>
                      <a:pt x="267" y="13310"/>
                    </a:lnTo>
                    <a:lnTo>
                      <a:pt x="267" y="4737"/>
                    </a:lnTo>
                    <a:lnTo>
                      <a:pt x="133" y="4737"/>
                    </a:lnTo>
                    <a:lnTo>
                      <a:pt x="133" y="4570"/>
                    </a:lnTo>
                    <a:lnTo>
                      <a:pt x="267" y="4570"/>
                    </a:lnTo>
                    <a:lnTo>
                      <a:pt x="267" y="1401"/>
                    </a:lnTo>
                    <a:lnTo>
                      <a:pt x="133" y="1401"/>
                    </a:lnTo>
                    <a:lnTo>
                      <a:pt x="133" y="1101"/>
                    </a:lnTo>
                    <a:lnTo>
                      <a:pt x="267" y="1101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7" name="Google Shape;987;p29"/>
              <p:cNvSpPr/>
              <p:nvPr/>
            </p:nvSpPr>
            <p:spPr>
              <a:xfrm>
                <a:off x="3609425" y="2347075"/>
                <a:ext cx="6255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02" h="16748" extrusionOk="0">
                    <a:moveTo>
                      <a:pt x="1852" y="0"/>
                    </a:moveTo>
                    <a:cubicBezTo>
                      <a:pt x="1835" y="0"/>
                      <a:pt x="1818" y="1"/>
                      <a:pt x="1801" y="2"/>
                    </a:cubicBezTo>
                    <a:cubicBezTo>
                      <a:pt x="767" y="69"/>
                      <a:pt x="0" y="1070"/>
                      <a:pt x="0" y="2237"/>
                    </a:cubicBezTo>
                    <a:lnTo>
                      <a:pt x="0" y="15413"/>
                    </a:lnTo>
                    <a:cubicBezTo>
                      <a:pt x="0" y="16014"/>
                      <a:pt x="367" y="16548"/>
                      <a:pt x="901" y="16614"/>
                    </a:cubicBezTo>
                    <a:lnTo>
                      <a:pt x="1468" y="16714"/>
                    </a:lnTo>
                    <a:cubicBezTo>
                      <a:pt x="1501" y="16714"/>
                      <a:pt x="1568" y="16748"/>
                      <a:pt x="1601" y="16748"/>
                    </a:cubicBezTo>
                    <a:cubicBezTo>
                      <a:pt x="1835" y="16748"/>
                      <a:pt x="2068" y="16648"/>
                      <a:pt x="2235" y="16481"/>
                    </a:cubicBezTo>
                    <a:cubicBezTo>
                      <a:pt x="2435" y="16314"/>
                      <a:pt x="2502" y="16081"/>
                      <a:pt x="2502" y="15814"/>
                    </a:cubicBezTo>
                    <a:lnTo>
                      <a:pt x="2502" y="15680"/>
                    </a:lnTo>
                    <a:lnTo>
                      <a:pt x="2502" y="15547"/>
                    </a:lnTo>
                    <a:lnTo>
                      <a:pt x="2235" y="15547"/>
                    </a:lnTo>
                    <a:lnTo>
                      <a:pt x="2235" y="15814"/>
                    </a:lnTo>
                    <a:cubicBezTo>
                      <a:pt x="2235" y="15980"/>
                      <a:pt x="2168" y="16147"/>
                      <a:pt x="2035" y="16281"/>
                    </a:cubicBezTo>
                    <a:cubicBezTo>
                      <a:pt x="1935" y="16381"/>
                      <a:pt x="1768" y="16447"/>
                      <a:pt x="1601" y="16447"/>
                    </a:cubicBezTo>
                    <a:lnTo>
                      <a:pt x="1501" y="16447"/>
                    </a:lnTo>
                    <a:lnTo>
                      <a:pt x="934" y="16347"/>
                    </a:lnTo>
                    <a:cubicBezTo>
                      <a:pt x="634" y="16314"/>
                      <a:pt x="400" y="16014"/>
                      <a:pt x="300" y="15680"/>
                    </a:cubicBezTo>
                    <a:lnTo>
                      <a:pt x="234" y="15714"/>
                    </a:lnTo>
                    <a:lnTo>
                      <a:pt x="167" y="15614"/>
                    </a:lnTo>
                    <a:lnTo>
                      <a:pt x="267" y="15547"/>
                    </a:lnTo>
                    <a:cubicBezTo>
                      <a:pt x="267" y="15513"/>
                      <a:pt x="267" y="15447"/>
                      <a:pt x="267" y="15413"/>
                    </a:cubicBezTo>
                    <a:lnTo>
                      <a:pt x="267" y="2237"/>
                    </a:lnTo>
                    <a:cubicBezTo>
                      <a:pt x="267" y="1303"/>
                      <a:pt x="801" y="536"/>
                      <a:pt x="1568" y="336"/>
                    </a:cubicBezTo>
                    <a:lnTo>
                      <a:pt x="1568" y="203"/>
                    </a:lnTo>
                    <a:lnTo>
                      <a:pt x="1701" y="203"/>
                    </a:lnTo>
                    <a:lnTo>
                      <a:pt x="1701" y="303"/>
                    </a:lnTo>
                    <a:cubicBezTo>
                      <a:pt x="1735" y="303"/>
                      <a:pt x="1768" y="303"/>
                      <a:pt x="1801" y="269"/>
                    </a:cubicBezTo>
                    <a:lnTo>
                      <a:pt x="1835" y="269"/>
                    </a:lnTo>
                    <a:cubicBezTo>
                      <a:pt x="2068" y="269"/>
                      <a:pt x="2235" y="469"/>
                      <a:pt x="2235" y="670"/>
                    </a:cubicBezTo>
                    <a:lnTo>
                      <a:pt x="2235" y="1203"/>
                    </a:lnTo>
                    <a:lnTo>
                      <a:pt x="2502" y="1203"/>
                    </a:lnTo>
                    <a:lnTo>
                      <a:pt x="2502" y="1170"/>
                    </a:lnTo>
                    <a:lnTo>
                      <a:pt x="2502" y="670"/>
                    </a:lnTo>
                    <a:cubicBezTo>
                      <a:pt x="2502" y="320"/>
                      <a:pt x="2199" y="0"/>
                      <a:pt x="185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8" name="Google Shape;988;p29"/>
              <p:cNvSpPr/>
              <p:nvPr/>
            </p:nvSpPr>
            <p:spPr>
              <a:xfrm>
                <a:off x="3668625" y="2494725"/>
                <a:ext cx="52550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102" h="8841" extrusionOk="0">
                    <a:moveTo>
                      <a:pt x="0" y="1"/>
                    </a:moveTo>
                    <a:lnTo>
                      <a:pt x="0" y="134"/>
                    </a:lnTo>
                    <a:lnTo>
                      <a:pt x="1969" y="134"/>
                    </a:lnTo>
                    <a:lnTo>
                      <a:pt x="1969" y="8707"/>
                    </a:lnTo>
                    <a:lnTo>
                      <a:pt x="0" y="8707"/>
                    </a:lnTo>
                    <a:lnTo>
                      <a:pt x="0" y="8840"/>
                    </a:lnTo>
                    <a:lnTo>
                      <a:pt x="2102" y="8840"/>
                    </a:lnTo>
                    <a:lnTo>
                      <a:pt x="2102" y="7806"/>
                    </a:lnTo>
                    <a:lnTo>
                      <a:pt x="2002" y="7806"/>
                    </a:lnTo>
                    <a:lnTo>
                      <a:pt x="2035" y="7673"/>
                    </a:lnTo>
                    <a:lnTo>
                      <a:pt x="2102" y="7673"/>
                    </a:lnTo>
                    <a:lnTo>
                      <a:pt x="2102" y="6605"/>
                    </a:lnTo>
                    <a:lnTo>
                      <a:pt x="2002" y="6605"/>
                    </a:lnTo>
                    <a:lnTo>
                      <a:pt x="2035" y="6338"/>
                    </a:lnTo>
                    <a:lnTo>
                      <a:pt x="2102" y="6338"/>
                    </a:lnTo>
                    <a:lnTo>
                      <a:pt x="2102" y="4370"/>
                    </a:lnTo>
                    <a:lnTo>
                      <a:pt x="2102" y="4104"/>
                    </a:lnTo>
                    <a:lnTo>
                      <a:pt x="210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9" name="Google Shape;989;p29"/>
              <p:cNvSpPr/>
              <p:nvPr/>
            </p:nvSpPr>
            <p:spPr>
              <a:xfrm>
                <a:off x="3613575" y="2352125"/>
                <a:ext cx="3840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5512" extrusionOk="0">
                    <a:moveTo>
                      <a:pt x="1369" y="1"/>
                    </a:moveTo>
                    <a:lnTo>
                      <a:pt x="1369" y="134"/>
                    </a:lnTo>
                    <a:lnTo>
                      <a:pt x="1369" y="14544"/>
                    </a:lnTo>
                    <a:lnTo>
                      <a:pt x="101" y="15345"/>
                    </a:lnTo>
                    <a:lnTo>
                      <a:pt x="1" y="15412"/>
                    </a:lnTo>
                    <a:lnTo>
                      <a:pt x="68" y="15512"/>
                    </a:lnTo>
                    <a:lnTo>
                      <a:pt x="134" y="15478"/>
                    </a:lnTo>
                    <a:lnTo>
                      <a:pt x="1535" y="14644"/>
                    </a:lnTo>
                    <a:lnTo>
                      <a:pt x="1535" y="101"/>
                    </a:lnTo>
                    <a:lnTo>
                      <a:pt x="1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0" name="Google Shape;990;p29"/>
              <p:cNvSpPr/>
              <p:nvPr/>
            </p:nvSpPr>
            <p:spPr>
              <a:xfrm>
                <a:off x="4575950" y="2323775"/>
                <a:ext cx="4787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9148" h="1702" extrusionOk="0">
                    <a:moveTo>
                      <a:pt x="19014" y="0"/>
                    </a:moveTo>
                    <a:lnTo>
                      <a:pt x="19014" y="100"/>
                    </a:lnTo>
                    <a:lnTo>
                      <a:pt x="19014" y="1268"/>
                    </a:lnTo>
                    <a:lnTo>
                      <a:pt x="133" y="1568"/>
                    </a:lnTo>
                    <a:lnTo>
                      <a:pt x="133" y="100"/>
                    </a:lnTo>
                    <a:lnTo>
                      <a:pt x="133" y="34"/>
                    </a:lnTo>
                    <a:lnTo>
                      <a:pt x="0" y="34"/>
                    </a:lnTo>
                    <a:lnTo>
                      <a:pt x="0" y="100"/>
                    </a:lnTo>
                    <a:lnTo>
                      <a:pt x="0" y="1702"/>
                    </a:lnTo>
                    <a:lnTo>
                      <a:pt x="19147" y="1401"/>
                    </a:lnTo>
                    <a:lnTo>
                      <a:pt x="19147" y="100"/>
                    </a:lnTo>
                    <a:lnTo>
                      <a:pt x="1914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29"/>
              <p:cNvSpPr/>
              <p:nvPr/>
            </p:nvSpPr>
            <p:spPr>
              <a:xfrm>
                <a:off x="3718650" y="2686525"/>
                <a:ext cx="1371850" cy="175150"/>
              </a:xfrm>
              <a:custGeom>
                <a:avLst/>
                <a:gdLst/>
                <a:ahLst/>
                <a:cxnLst/>
                <a:rect l="l" t="t" r="r" b="b"/>
                <a:pathLst>
                  <a:path w="54874" h="7006" extrusionOk="0">
                    <a:moveTo>
                      <a:pt x="34" y="1"/>
                    </a:moveTo>
                    <a:lnTo>
                      <a:pt x="1" y="134"/>
                    </a:lnTo>
                    <a:lnTo>
                      <a:pt x="101" y="134"/>
                    </a:lnTo>
                    <a:lnTo>
                      <a:pt x="31590" y="4404"/>
                    </a:lnTo>
                    <a:lnTo>
                      <a:pt x="33024" y="6706"/>
                    </a:lnTo>
                    <a:lnTo>
                      <a:pt x="33225" y="7006"/>
                    </a:lnTo>
                    <a:lnTo>
                      <a:pt x="33425" y="6739"/>
                    </a:lnTo>
                    <a:lnTo>
                      <a:pt x="34959" y="4571"/>
                    </a:lnTo>
                    <a:lnTo>
                      <a:pt x="54673" y="4537"/>
                    </a:lnTo>
                    <a:lnTo>
                      <a:pt x="54673" y="4537"/>
                    </a:lnTo>
                    <a:lnTo>
                      <a:pt x="53839" y="6739"/>
                    </a:lnTo>
                    <a:lnTo>
                      <a:pt x="53806" y="6772"/>
                    </a:lnTo>
                    <a:lnTo>
                      <a:pt x="53939" y="6839"/>
                    </a:lnTo>
                    <a:lnTo>
                      <a:pt x="53973" y="6739"/>
                    </a:lnTo>
                    <a:lnTo>
                      <a:pt x="54873" y="4371"/>
                    </a:lnTo>
                    <a:lnTo>
                      <a:pt x="34926" y="4437"/>
                    </a:lnTo>
                    <a:lnTo>
                      <a:pt x="34892" y="4437"/>
                    </a:lnTo>
                    <a:lnTo>
                      <a:pt x="33258" y="6739"/>
                    </a:lnTo>
                    <a:lnTo>
                      <a:pt x="33225" y="6772"/>
                    </a:lnTo>
                    <a:lnTo>
                      <a:pt x="33225" y="6739"/>
                    </a:lnTo>
                    <a:lnTo>
                      <a:pt x="31657" y="4304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29"/>
              <p:cNvSpPr/>
              <p:nvPr/>
            </p:nvSpPr>
            <p:spPr>
              <a:xfrm>
                <a:off x="4540925" y="2488900"/>
                <a:ext cx="367775" cy="147625"/>
              </a:xfrm>
              <a:custGeom>
                <a:avLst/>
                <a:gdLst/>
                <a:ahLst/>
                <a:cxnLst/>
                <a:rect l="l" t="t" r="r" b="b"/>
                <a:pathLst>
                  <a:path w="14711" h="5905" extrusionOk="0">
                    <a:moveTo>
                      <a:pt x="14577" y="0"/>
                    </a:moveTo>
                    <a:lnTo>
                      <a:pt x="11942" y="5571"/>
                    </a:lnTo>
                    <a:lnTo>
                      <a:pt x="100" y="5771"/>
                    </a:lnTo>
                    <a:lnTo>
                      <a:pt x="0" y="5771"/>
                    </a:lnTo>
                    <a:lnTo>
                      <a:pt x="0" y="5904"/>
                    </a:lnTo>
                    <a:lnTo>
                      <a:pt x="100" y="5904"/>
                    </a:lnTo>
                    <a:lnTo>
                      <a:pt x="12009" y="5704"/>
                    </a:lnTo>
                    <a:lnTo>
                      <a:pt x="12042" y="5704"/>
                    </a:lnTo>
                    <a:lnTo>
                      <a:pt x="14711" y="100"/>
                    </a:lnTo>
                    <a:lnTo>
                      <a:pt x="14711" y="33"/>
                    </a:lnTo>
                    <a:lnTo>
                      <a:pt x="1457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29"/>
              <p:cNvSpPr/>
              <p:nvPr/>
            </p:nvSpPr>
            <p:spPr>
              <a:xfrm>
                <a:off x="5242250" y="3575500"/>
                <a:ext cx="424500" cy="36195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14478" extrusionOk="0">
                    <a:moveTo>
                      <a:pt x="1235" y="1"/>
                    </a:moveTo>
                    <a:lnTo>
                      <a:pt x="534" y="5271"/>
                    </a:lnTo>
                    <a:lnTo>
                      <a:pt x="134" y="8473"/>
                    </a:lnTo>
                    <a:lnTo>
                      <a:pt x="0" y="9374"/>
                    </a:lnTo>
                    <a:lnTo>
                      <a:pt x="0" y="9407"/>
                    </a:lnTo>
                    <a:lnTo>
                      <a:pt x="67" y="9574"/>
                    </a:lnTo>
                    <a:lnTo>
                      <a:pt x="234" y="9874"/>
                    </a:lnTo>
                    <a:lnTo>
                      <a:pt x="2335" y="14478"/>
                    </a:lnTo>
                    <a:lnTo>
                      <a:pt x="16979" y="12409"/>
                    </a:lnTo>
                    <a:cubicBezTo>
                      <a:pt x="16946" y="12376"/>
                      <a:pt x="16946" y="12343"/>
                      <a:pt x="16946" y="12309"/>
                    </a:cubicBezTo>
                    <a:lnTo>
                      <a:pt x="16946" y="12143"/>
                    </a:lnTo>
                    <a:lnTo>
                      <a:pt x="15245" y="12376"/>
                    </a:lnTo>
                    <a:lnTo>
                      <a:pt x="15245" y="12443"/>
                    </a:lnTo>
                    <a:lnTo>
                      <a:pt x="15111" y="12476"/>
                    </a:lnTo>
                    <a:lnTo>
                      <a:pt x="15111" y="12409"/>
                    </a:lnTo>
                    <a:lnTo>
                      <a:pt x="12242" y="12810"/>
                    </a:lnTo>
                    <a:lnTo>
                      <a:pt x="12276" y="12943"/>
                    </a:lnTo>
                    <a:lnTo>
                      <a:pt x="12142" y="12977"/>
                    </a:lnTo>
                    <a:lnTo>
                      <a:pt x="12109" y="12810"/>
                    </a:lnTo>
                    <a:lnTo>
                      <a:pt x="8340" y="13343"/>
                    </a:lnTo>
                    <a:lnTo>
                      <a:pt x="8373" y="13444"/>
                    </a:lnTo>
                    <a:lnTo>
                      <a:pt x="8240" y="13510"/>
                    </a:lnTo>
                    <a:lnTo>
                      <a:pt x="8206" y="13377"/>
                    </a:lnTo>
                    <a:lnTo>
                      <a:pt x="4470" y="13877"/>
                    </a:lnTo>
                    <a:lnTo>
                      <a:pt x="4504" y="13944"/>
                    </a:lnTo>
                    <a:lnTo>
                      <a:pt x="4370" y="13977"/>
                    </a:lnTo>
                    <a:lnTo>
                      <a:pt x="4337" y="13911"/>
                    </a:lnTo>
                    <a:lnTo>
                      <a:pt x="2502" y="14144"/>
                    </a:lnTo>
                    <a:lnTo>
                      <a:pt x="1802" y="12643"/>
                    </a:lnTo>
                    <a:lnTo>
                      <a:pt x="1568" y="12643"/>
                    </a:lnTo>
                    <a:lnTo>
                      <a:pt x="1535" y="12376"/>
                    </a:lnTo>
                    <a:lnTo>
                      <a:pt x="1668" y="12376"/>
                    </a:lnTo>
                    <a:lnTo>
                      <a:pt x="301" y="9374"/>
                    </a:lnTo>
                    <a:lnTo>
                      <a:pt x="301" y="9307"/>
                    </a:lnTo>
                    <a:lnTo>
                      <a:pt x="167" y="9307"/>
                    </a:lnTo>
                    <a:lnTo>
                      <a:pt x="167" y="9040"/>
                    </a:lnTo>
                    <a:lnTo>
                      <a:pt x="334" y="9040"/>
                    </a:lnTo>
                    <a:lnTo>
                      <a:pt x="1135" y="3003"/>
                    </a:lnTo>
                    <a:lnTo>
                      <a:pt x="968" y="2736"/>
                    </a:lnTo>
                    <a:lnTo>
                      <a:pt x="1001" y="2703"/>
                    </a:lnTo>
                    <a:lnTo>
                      <a:pt x="1034" y="2536"/>
                    </a:lnTo>
                    <a:lnTo>
                      <a:pt x="1201" y="2536"/>
                    </a:lnTo>
                    <a:lnTo>
                      <a:pt x="1468" y="301"/>
                    </a:lnTo>
                    <a:lnTo>
                      <a:pt x="4670" y="901"/>
                    </a:lnTo>
                    <a:lnTo>
                      <a:pt x="4704" y="801"/>
                    </a:lnTo>
                    <a:lnTo>
                      <a:pt x="4837" y="801"/>
                    </a:lnTo>
                    <a:lnTo>
                      <a:pt x="4804" y="935"/>
                    </a:lnTo>
                    <a:lnTo>
                      <a:pt x="13410" y="2469"/>
                    </a:lnTo>
                    <a:lnTo>
                      <a:pt x="13410" y="2402"/>
                    </a:lnTo>
                    <a:lnTo>
                      <a:pt x="13577" y="2402"/>
                    </a:lnTo>
                    <a:lnTo>
                      <a:pt x="13543" y="2502"/>
                    </a:lnTo>
                    <a:lnTo>
                      <a:pt x="16946" y="3103"/>
                    </a:lnTo>
                    <a:lnTo>
                      <a:pt x="16946" y="2836"/>
                    </a:lnTo>
                    <a:lnTo>
                      <a:pt x="1535" y="34"/>
                    </a:lnTo>
                    <a:lnTo>
                      <a:pt x="12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29"/>
              <p:cNvSpPr/>
              <p:nvPr/>
            </p:nvSpPr>
            <p:spPr>
              <a:xfrm>
                <a:off x="5665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835" y="268"/>
                    </a:moveTo>
                    <a:lnTo>
                      <a:pt x="835" y="335"/>
                    </a:lnTo>
                    <a:cubicBezTo>
                      <a:pt x="1268" y="501"/>
                      <a:pt x="1535" y="935"/>
                      <a:pt x="1535" y="1435"/>
                    </a:cubicBezTo>
                    <a:lnTo>
                      <a:pt x="1535" y="9675"/>
                    </a:lnTo>
                    <a:cubicBezTo>
                      <a:pt x="1535" y="9708"/>
                      <a:pt x="1535" y="9741"/>
                      <a:pt x="1535" y="9775"/>
                    </a:cubicBezTo>
                    <a:lnTo>
                      <a:pt x="1669" y="9941"/>
                    </a:lnTo>
                    <a:lnTo>
                      <a:pt x="1569" y="10008"/>
                    </a:lnTo>
                    <a:lnTo>
                      <a:pt x="1502" y="9941"/>
                    </a:lnTo>
                    <a:cubicBezTo>
                      <a:pt x="1435" y="10075"/>
                      <a:pt x="1268" y="10208"/>
                      <a:pt x="1102" y="10208"/>
                    </a:cubicBezTo>
                    <a:lnTo>
                      <a:pt x="735" y="10275"/>
                    </a:lnTo>
                    <a:cubicBezTo>
                      <a:pt x="715" y="10278"/>
                      <a:pt x="694" y="10279"/>
                      <a:pt x="674" y="10279"/>
                    </a:cubicBezTo>
                    <a:cubicBezTo>
                      <a:pt x="463" y="10279"/>
                      <a:pt x="268" y="10124"/>
                      <a:pt x="268" y="9941"/>
                    </a:cubicBezTo>
                    <a:lnTo>
                      <a:pt x="268" y="468"/>
                    </a:lnTo>
                    <a:cubicBezTo>
                      <a:pt x="268" y="368"/>
                      <a:pt x="368" y="268"/>
                      <a:pt x="535" y="268"/>
                    </a:cubicBezTo>
                    <a:cubicBezTo>
                      <a:pt x="601" y="268"/>
                      <a:pt x="668" y="268"/>
                      <a:pt x="701" y="301"/>
                    </a:cubicBezTo>
                    <a:lnTo>
                      <a:pt x="701" y="268"/>
                    </a:lnTo>
                    <a:close/>
                    <a:moveTo>
                      <a:pt x="535" y="1"/>
                    </a:moveTo>
                    <a:cubicBezTo>
                      <a:pt x="234" y="1"/>
                      <a:pt x="1" y="201"/>
                      <a:pt x="1" y="468"/>
                    </a:cubicBezTo>
                    <a:lnTo>
                      <a:pt x="1" y="735"/>
                    </a:lnTo>
                    <a:lnTo>
                      <a:pt x="1" y="2102"/>
                    </a:lnTo>
                    <a:lnTo>
                      <a:pt x="168" y="2136"/>
                    </a:lnTo>
                    <a:lnTo>
                      <a:pt x="134" y="2403"/>
                    </a:lnTo>
                    <a:lnTo>
                      <a:pt x="1" y="2369"/>
                    </a:lnTo>
                    <a:lnTo>
                      <a:pt x="1" y="6672"/>
                    </a:lnTo>
                    <a:lnTo>
                      <a:pt x="168" y="6672"/>
                    </a:lnTo>
                    <a:lnTo>
                      <a:pt x="168" y="6939"/>
                    </a:lnTo>
                    <a:lnTo>
                      <a:pt x="1" y="6939"/>
                    </a:lnTo>
                    <a:lnTo>
                      <a:pt x="1" y="8707"/>
                    </a:lnTo>
                    <a:lnTo>
                      <a:pt x="34" y="8674"/>
                    </a:lnTo>
                    <a:lnTo>
                      <a:pt x="68" y="8974"/>
                    </a:lnTo>
                    <a:lnTo>
                      <a:pt x="1" y="8974"/>
                    </a:lnTo>
                    <a:lnTo>
                      <a:pt x="1" y="9775"/>
                    </a:lnTo>
                    <a:lnTo>
                      <a:pt x="1" y="9941"/>
                    </a:lnTo>
                    <a:cubicBezTo>
                      <a:pt x="1" y="9975"/>
                      <a:pt x="1" y="10008"/>
                      <a:pt x="1" y="10041"/>
                    </a:cubicBezTo>
                    <a:cubicBezTo>
                      <a:pt x="68" y="10342"/>
                      <a:pt x="334" y="10575"/>
                      <a:pt x="668" y="10575"/>
                    </a:cubicBezTo>
                    <a:cubicBezTo>
                      <a:pt x="701" y="10575"/>
                      <a:pt x="735" y="10542"/>
                      <a:pt x="768" y="10542"/>
                    </a:cubicBezTo>
                    <a:lnTo>
                      <a:pt x="1168" y="10508"/>
                    </a:lnTo>
                    <a:cubicBezTo>
                      <a:pt x="1535" y="10442"/>
                      <a:pt x="1835" y="10108"/>
                      <a:pt x="1835" y="9675"/>
                    </a:cubicBezTo>
                    <a:lnTo>
                      <a:pt x="1835" y="1435"/>
                    </a:lnTo>
                    <a:cubicBezTo>
                      <a:pt x="1835" y="668"/>
                      <a:pt x="1268" y="34"/>
                      <a:pt x="5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29"/>
              <p:cNvSpPr/>
              <p:nvPr/>
            </p:nvSpPr>
            <p:spPr>
              <a:xfrm>
                <a:off x="5267275" y="3638875"/>
                <a:ext cx="40280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112" h="2236" extrusionOk="0">
                    <a:moveTo>
                      <a:pt x="33" y="1"/>
                    </a:moveTo>
                    <a:lnTo>
                      <a:pt x="0" y="168"/>
                    </a:lnTo>
                    <a:lnTo>
                      <a:pt x="67" y="134"/>
                    </a:lnTo>
                    <a:lnTo>
                      <a:pt x="167" y="301"/>
                    </a:lnTo>
                    <a:lnTo>
                      <a:pt x="15945" y="2202"/>
                    </a:lnTo>
                    <a:lnTo>
                      <a:pt x="16078" y="2236"/>
                    </a:lnTo>
                    <a:lnTo>
                      <a:pt x="16112" y="1935"/>
                    </a:lnTo>
                    <a:lnTo>
                      <a:pt x="15945" y="1935"/>
                    </a:lnTo>
                    <a:lnTo>
                      <a:pt x="20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29"/>
              <p:cNvSpPr/>
              <p:nvPr/>
            </p:nvSpPr>
            <p:spPr>
              <a:xfrm>
                <a:off x="5246425" y="3801500"/>
                <a:ext cx="424475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79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13310" y="0"/>
                    </a:lnTo>
                    <a:lnTo>
                      <a:pt x="13343" y="100"/>
                    </a:lnTo>
                    <a:lnTo>
                      <a:pt x="13176" y="100"/>
                    </a:lnTo>
                    <a:lnTo>
                      <a:pt x="1317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29"/>
              <p:cNvSpPr/>
              <p:nvPr/>
            </p:nvSpPr>
            <p:spPr>
              <a:xfrm>
                <a:off x="5280600" y="3851525"/>
                <a:ext cx="38697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479" h="1602" extrusionOk="0">
                    <a:moveTo>
                      <a:pt x="15412" y="1"/>
                    </a:moveTo>
                    <a:lnTo>
                      <a:pt x="134" y="1335"/>
                    </a:lnTo>
                    <a:lnTo>
                      <a:pt x="1" y="1335"/>
                    </a:lnTo>
                    <a:lnTo>
                      <a:pt x="34" y="1602"/>
                    </a:lnTo>
                    <a:lnTo>
                      <a:pt x="268" y="1602"/>
                    </a:lnTo>
                    <a:lnTo>
                      <a:pt x="2236" y="1435"/>
                    </a:lnTo>
                    <a:lnTo>
                      <a:pt x="2202" y="1302"/>
                    </a:lnTo>
                    <a:lnTo>
                      <a:pt x="2336" y="1268"/>
                    </a:lnTo>
                    <a:lnTo>
                      <a:pt x="2369" y="1402"/>
                    </a:lnTo>
                    <a:lnTo>
                      <a:pt x="6239" y="1068"/>
                    </a:lnTo>
                    <a:lnTo>
                      <a:pt x="6205" y="1002"/>
                    </a:lnTo>
                    <a:lnTo>
                      <a:pt x="6339" y="935"/>
                    </a:lnTo>
                    <a:lnTo>
                      <a:pt x="6372" y="1068"/>
                    </a:lnTo>
                    <a:lnTo>
                      <a:pt x="10275" y="735"/>
                    </a:lnTo>
                    <a:lnTo>
                      <a:pt x="10241" y="635"/>
                    </a:lnTo>
                    <a:lnTo>
                      <a:pt x="10375" y="601"/>
                    </a:lnTo>
                    <a:lnTo>
                      <a:pt x="10408" y="735"/>
                    </a:lnTo>
                    <a:lnTo>
                      <a:pt x="13310" y="468"/>
                    </a:lnTo>
                    <a:lnTo>
                      <a:pt x="13310" y="368"/>
                    </a:lnTo>
                    <a:lnTo>
                      <a:pt x="13444" y="334"/>
                    </a:lnTo>
                    <a:lnTo>
                      <a:pt x="13477" y="468"/>
                    </a:lnTo>
                    <a:lnTo>
                      <a:pt x="15412" y="301"/>
                    </a:lnTo>
                    <a:lnTo>
                      <a:pt x="15479" y="301"/>
                    </a:lnTo>
                    <a:lnTo>
                      <a:pt x="154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9"/>
              <p:cNvSpPr/>
              <p:nvPr/>
            </p:nvSpPr>
            <p:spPr>
              <a:xfrm>
                <a:off x="5266425" y="3642225"/>
                <a:ext cx="313600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4" h="6472" extrusionOk="0">
                    <a:moveTo>
                      <a:pt x="101" y="0"/>
                    </a:moveTo>
                    <a:lnTo>
                      <a:pt x="34" y="34"/>
                    </a:lnTo>
                    <a:lnTo>
                      <a:pt x="1" y="67"/>
                    </a:lnTo>
                    <a:lnTo>
                      <a:pt x="168" y="334"/>
                    </a:lnTo>
                    <a:lnTo>
                      <a:pt x="2436" y="3736"/>
                    </a:lnTo>
                    <a:lnTo>
                      <a:pt x="12376" y="3970"/>
                    </a:lnTo>
                    <a:lnTo>
                      <a:pt x="12376" y="6371"/>
                    </a:lnTo>
                    <a:lnTo>
                      <a:pt x="12376" y="6471"/>
                    </a:lnTo>
                    <a:lnTo>
                      <a:pt x="12543" y="6471"/>
                    </a:lnTo>
                    <a:lnTo>
                      <a:pt x="12510" y="6371"/>
                    </a:lnTo>
                    <a:lnTo>
                      <a:pt x="12510" y="3836"/>
                    </a:lnTo>
                    <a:lnTo>
                      <a:pt x="2503" y="3603"/>
                    </a:lnTo>
                    <a:lnTo>
                      <a:pt x="201" y="167"/>
                    </a:lnTo>
                    <a:lnTo>
                      <a:pt x="1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29"/>
              <p:cNvSpPr/>
              <p:nvPr/>
            </p:nvSpPr>
            <p:spPr>
              <a:xfrm>
                <a:off x="5683400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0" y="1"/>
                    </a:moveTo>
                    <a:lnTo>
                      <a:pt x="0" y="34"/>
                    </a:lnTo>
                    <a:lnTo>
                      <a:pt x="0" y="8840"/>
                    </a:lnTo>
                    <a:lnTo>
                      <a:pt x="801" y="9674"/>
                    </a:lnTo>
                    <a:lnTo>
                      <a:pt x="868" y="9741"/>
                    </a:lnTo>
                    <a:lnTo>
                      <a:pt x="968" y="9674"/>
                    </a:lnTo>
                    <a:lnTo>
                      <a:pt x="834" y="9508"/>
                    </a:lnTo>
                    <a:lnTo>
                      <a:pt x="167" y="8807"/>
                    </a:lnTo>
                    <a:lnTo>
                      <a:pt x="167" y="68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29"/>
              <p:cNvSpPr/>
              <p:nvPr/>
            </p:nvSpPr>
            <p:spPr>
              <a:xfrm>
                <a:off x="535482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201" y="0"/>
                    </a:moveTo>
                    <a:lnTo>
                      <a:pt x="167" y="100"/>
                    </a:lnTo>
                    <a:lnTo>
                      <a:pt x="1" y="1101"/>
                    </a:lnTo>
                    <a:lnTo>
                      <a:pt x="8907" y="2569"/>
                    </a:lnTo>
                    <a:lnTo>
                      <a:pt x="9040" y="1701"/>
                    </a:lnTo>
                    <a:lnTo>
                      <a:pt x="9040" y="1601"/>
                    </a:lnTo>
                    <a:lnTo>
                      <a:pt x="8907" y="1601"/>
                    </a:lnTo>
                    <a:lnTo>
                      <a:pt x="8907" y="1668"/>
                    </a:lnTo>
                    <a:lnTo>
                      <a:pt x="8774" y="2402"/>
                    </a:lnTo>
                    <a:lnTo>
                      <a:pt x="167" y="967"/>
                    </a:lnTo>
                    <a:lnTo>
                      <a:pt x="301" y="134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9"/>
              <p:cNvSpPr/>
              <p:nvPr/>
            </p:nvSpPr>
            <p:spPr>
              <a:xfrm>
                <a:off x="5335650" y="3883225"/>
                <a:ext cx="19200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669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67"/>
                    </a:lnTo>
                    <a:lnTo>
                      <a:pt x="601" y="1602"/>
                    </a:lnTo>
                    <a:lnTo>
                      <a:pt x="634" y="1668"/>
                    </a:lnTo>
                    <a:lnTo>
                      <a:pt x="768" y="1602"/>
                    </a:lnTo>
                    <a:lnTo>
                      <a:pt x="734" y="15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29"/>
              <p:cNvSpPr/>
              <p:nvPr/>
            </p:nvSpPr>
            <p:spPr>
              <a:xfrm>
                <a:off x="5613350" y="3859875"/>
                <a:ext cx="1002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01" h="1102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0" y="134"/>
                    </a:lnTo>
                    <a:lnTo>
                      <a:pt x="267" y="1034"/>
                    </a:lnTo>
                    <a:lnTo>
                      <a:pt x="267" y="1101"/>
                    </a:lnTo>
                    <a:lnTo>
                      <a:pt x="401" y="1068"/>
                    </a:lnTo>
                    <a:lnTo>
                      <a:pt x="401" y="1001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29"/>
              <p:cNvSpPr/>
              <p:nvPr/>
            </p:nvSpPr>
            <p:spPr>
              <a:xfrm>
                <a:off x="5536625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134" y="0"/>
                    </a:moveTo>
                    <a:lnTo>
                      <a:pt x="0" y="34"/>
                    </a:lnTo>
                    <a:lnTo>
                      <a:pt x="34" y="134"/>
                    </a:lnTo>
                    <a:lnTo>
                      <a:pt x="334" y="1168"/>
                    </a:lnTo>
                    <a:lnTo>
                      <a:pt x="367" y="1335"/>
                    </a:lnTo>
                    <a:lnTo>
                      <a:pt x="501" y="1268"/>
                    </a:lnTo>
                    <a:lnTo>
                      <a:pt x="467" y="1168"/>
                    </a:lnTo>
                    <a:lnTo>
                      <a:pt x="167" y="134"/>
                    </a:lnTo>
                    <a:lnTo>
                      <a:pt x="1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9"/>
              <p:cNvSpPr/>
              <p:nvPr/>
            </p:nvSpPr>
            <p:spPr>
              <a:xfrm>
                <a:off x="5435725" y="3874875"/>
                <a:ext cx="1587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35" h="1536" extrusionOk="0">
                    <a:moveTo>
                      <a:pt x="134" y="1"/>
                    </a:moveTo>
                    <a:lnTo>
                      <a:pt x="0" y="68"/>
                    </a:lnTo>
                    <a:lnTo>
                      <a:pt x="34" y="134"/>
                    </a:lnTo>
                    <a:lnTo>
                      <a:pt x="467" y="1402"/>
                    </a:lnTo>
                    <a:lnTo>
                      <a:pt x="501" y="1535"/>
                    </a:lnTo>
                    <a:lnTo>
                      <a:pt x="634" y="1469"/>
                    </a:lnTo>
                    <a:lnTo>
                      <a:pt x="601" y="1368"/>
                    </a:lnTo>
                    <a:lnTo>
                      <a:pt x="167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29"/>
              <p:cNvSpPr/>
              <p:nvPr/>
            </p:nvSpPr>
            <p:spPr>
              <a:xfrm>
                <a:off x="4782750" y="3575500"/>
                <a:ext cx="423675" cy="361125"/>
              </a:xfrm>
              <a:custGeom>
                <a:avLst/>
                <a:gdLst/>
                <a:ahLst/>
                <a:cxnLst/>
                <a:rect l="l" t="t" r="r" b="b"/>
                <a:pathLst>
                  <a:path w="16947" h="14445" extrusionOk="0">
                    <a:moveTo>
                      <a:pt x="15712" y="1"/>
                    </a:moveTo>
                    <a:lnTo>
                      <a:pt x="15412" y="34"/>
                    </a:lnTo>
                    <a:lnTo>
                      <a:pt x="1" y="2836"/>
                    </a:lnTo>
                    <a:lnTo>
                      <a:pt x="1" y="3103"/>
                    </a:lnTo>
                    <a:lnTo>
                      <a:pt x="3403" y="2502"/>
                    </a:lnTo>
                    <a:lnTo>
                      <a:pt x="3370" y="2402"/>
                    </a:lnTo>
                    <a:lnTo>
                      <a:pt x="3536" y="2402"/>
                    </a:lnTo>
                    <a:lnTo>
                      <a:pt x="3536" y="2469"/>
                    </a:lnTo>
                    <a:lnTo>
                      <a:pt x="12143" y="901"/>
                    </a:lnTo>
                    <a:lnTo>
                      <a:pt x="12109" y="801"/>
                    </a:lnTo>
                    <a:lnTo>
                      <a:pt x="12243" y="768"/>
                    </a:lnTo>
                    <a:lnTo>
                      <a:pt x="12276" y="901"/>
                    </a:lnTo>
                    <a:lnTo>
                      <a:pt x="15478" y="301"/>
                    </a:lnTo>
                    <a:lnTo>
                      <a:pt x="15745" y="2536"/>
                    </a:lnTo>
                    <a:lnTo>
                      <a:pt x="15912" y="2502"/>
                    </a:lnTo>
                    <a:lnTo>
                      <a:pt x="15945" y="2703"/>
                    </a:lnTo>
                    <a:lnTo>
                      <a:pt x="15979" y="2736"/>
                    </a:lnTo>
                    <a:lnTo>
                      <a:pt x="15812" y="3003"/>
                    </a:lnTo>
                    <a:lnTo>
                      <a:pt x="16612" y="9040"/>
                    </a:lnTo>
                    <a:lnTo>
                      <a:pt x="16779" y="9040"/>
                    </a:lnTo>
                    <a:lnTo>
                      <a:pt x="16779" y="9307"/>
                    </a:lnTo>
                    <a:lnTo>
                      <a:pt x="16646" y="9307"/>
                    </a:lnTo>
                    <a:lnTo>
                      <a:pt x="16646" y="9374"/>
                    </a:lnTo>
                    <a:lnTo>
                      <a:pt x="15278" y="12376"/>
                    </a:lnTo>
                    <a:lnTo>
                      <a:pt x="15412" y="12376"/>
                    </a:lnTo>
                    <a:lnTo>
                      <a:pt x="15378" y="12643"/>
                    </a:lnTo>
                    <a:lnTo>
                      <a:pt x="15145" y="12643"/>
                    </a:lnTo>
                    <a:lnTo>
                      <a:pt x="14444" y="14144"/>
                    </a:lnTo>
                    <a:lnTo>
                      <a:pt x="12610" y="13911"/>
                    </a:lnTo>
                    <a:lnTo>
                      <a:pt x="12576" y="13977"/>
                    </a:lnTo>
                    <a:lnTo>
                      <a:pt x="12443" y="13911"/>
                    </a:lnTo>
                    <a:lnTo>
                      <a:pt x="12476" y="13877"/>
                    </a:lnTo>
                    <a:lnTo>
                      <a:pt x="8740" y="13343"/>
                    </a:lnTo>
                    <a:lnTo>
                      <a:pt x="8707" y="13477"/>
                    </a:lnTo>
                    <a:lnTo>
                      <a:pt x="8573" y="13444"/>
                    </a:lnTo>
                    <a:lnTo>
                      <a:pt x="8607" y="13343"/>
                    </a:lnTo>
                    <a:lnTo>
                      <a:pt x="4837" y="12810"/>
                    </a:lnTo>
                    <a:lnTo>
                      <a:pt x="4804" y="12943"/>
                    </a:lnTo>
                    <a:lnTo>
                      <a:pt x="4671" y="12910"/>
                    </a:lnTo>
                    <a:lnTo>
                      <a:pt x="4704" y="12776"/>
                    </a:lnTo>
                    <a:lnTo>
                      <a:pt x="1835" y="12376"/>
                    </a:lnTo>
                    <a:lnTo>
                      <a:pt x="1835" y="12476"/>
                    </a:lnTo>
                    <a:lnTo>
                      <a:pt x="1702" y="12443"/>
                    </a:lnTo>
                    <a:lnTo>
                      <a:pt x="1702" y="12376"/>
                    </a:lnTo>
                    <a:lnTo>
                      <a:pt x="1" y="12143"/>
                    </a:lnTo>
                    <a:lnTo>
                      <a:pt x="1" y="12309"/>
                    </a:lnTo>
                    <a:cubicBezTo>
                      <a:pt x="1" y="12343"/>
                      <a:pt x="1" y="12376"/>
                      <a:pt x="1" y="12409"/>
                    </a:cubicBezTo>
                    <a:lnTo>
                      <a:pt x="14511" y="14444"/>
                    </a:lnTo>
                    <a:lnTo>
                      <a:pt x="14611" y="14444"/>
                    </a:lnTo>
                    <a:lnTo>
                      <a:pt x="16646" y="10041"/>
                    </a:lnTo>
                    <a:lnTo>
                      <a:pt x="16779" y="9741"/>
                    </a:lnTo>
                    <a:lnTo>
                      <a:pt x="16946" y="9407"/>
                    </a:lnTo>
                    <a:lnTo>
                      <a:pt x="16746" y="7906"/>
                    </a:lnTo>
                    <a:lnTo>
                      <a:pt x="15745" y="334"/>
                    </a:lnTo>
                    <a:lnTo>
                      <a:pt x="1571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29"/>
              <p:cNvSpPr/>
              <p:nvPr/>
            </p:nvSpPr>
            <p:spPr>
              <a:xfrm>
                <a:off x="4736875" y="3634700"/>
                <a:ext cx="45900" cy="264400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0576" extrusionOk="0">
                    <a:moveTo>
                      <a:pt x="1302" y="268"/>
                    </a:moveTo>
                    <a:cubicBezTo>
                      <a:pt x="1435" y="268"/>
                      <a:pt x="1535" y="368"/>
                      <a:pt x="1535" y="468"/>
                    </a:cubicBezTo>
                    <a:lnTo>
                      <a:pt x="1535" y="9941"/>
                    </a:lnTo>
                    <a:cubicBezTo>
                      <a:pt x="1535" y="10041"/>
                      <a:pt x="1502" y="10108"/>
                      <a:pt x="1435" y="10175"/>
                    </a:cubicBezTo>
                    <a:cubicBezTo>
                      <a:pt x="1369" y="10242"/>
                      <a:pt x="1269" y="10275"/>
                      <a:pt x="1168" y="10275"/>
                    </a:cubicBezTo>
                    <a:lnTo>
                      <a:pt x="1102" y="10275"/>
                    </a:lnTo>
                    <a:lnTo>
                      <a:pt x="701" y="10208"/>
                    </a:lnTo>
                    <a:cubicBezTo>
                      <a:pt x="535" y="10208"/>
                      <a:pt x="401" y="10075"/>
                      <a:pt x="335" y="9941"/>
                    </a:cubicBezTo>
                    <a:lnTo>
                      <a:pt x="234" y="10008"/>
                    </a:lnTo>
                    <a:lnTo>
                      <a:pt x="134" y="9941"/>
                    </a:lnTo>
                    <a:lnTo>
                      <a:pt x="301" y="9775"/>
                    </a:lnTo>
                    <a:cubicBezTo>
                      <a:pt x="268" y="9741"/>
                      <a:pt x="268" y="9708"/>
                      <a:pt x="268" y="9675"/>
                    </a:cubicBezTo>
                    <a:lnTo>
                      <a:pt x="268" y="1435"/>
                    </a:lnTo>
                    <a:cubicBezTo>
                      <a:pt x="268" y="935"/>
                      <a:pt x="568" y="535"/>
                      <a:pt x="968" y="335"/>
                    </a:cubicBezTo>
                    <a:lnTo>
                      <a:pt x="968" y="268"/>
                    </a:lnTo>
                    <a:lnTo>
                      <a:pt x="1102" y="268"/>
                    </a:lnTo>
                    <a:lnTo>
                      <a:pt x="1102" y="301"/>
                    </a:lnTo>
                    <a:cubicBezTo>
                      <a:pt x="1168" y="268"/>
                      <a:pt x="1235" y="268"/>
                      <a:pt x="1302" y="268"/>
                    </a:cubicBezTo>
                    <a:close/>
                    <a:moveTo>
                      <a:pt x="1269" y="1"/>
                    </a:moveTo>
                    <a:cubicBezTo>
                      <a:pt x="568" y="34"/>
                      <a:pt x="1" y="668"/>
                      <a:pt x="1" y="1435"/>
                    </a:cubicBezTo>
                    <a:lnTo>
                      <a:pt x="1" y="9675"/>
                    </a:lnTo>
                    <a:cubicBezTo>
                      <a:pt x="1" y="10075"/>
                      <a:pt x="301" y="10442"/>
                      <a:pt x="668" y="10508"/>
                    </a:cubicBezTo>
                    <a:lnTo>
                      <a:pt x="1035" y="10542"/>
                    </a:lnTo>
                    <a:cubicBezTo>
                      <a:pt x="1102" y="10542"/>
                      <a:pt x="1135" y="10575"/>
                      <a:pt x="1168" y="10575"/>
                    </a:cubicBezTo>
                    <a:cubicBezTo>
                      <a:pt x="1335" y="10575"/>
                      <a:pt x="1502" y="10508"/>
                      <a:pt x="1635" y="10375"/>
                    </a:cubicBezTo>
                    <a:cubicBezTo>
                      <a:pt x="1736" y="10308"/>
                      <a:pt x="1802" y="10175"/>
                      <a:pt x="1802" y="10041"/>
                    </a:cubicBezTo>
                    <a:cubicBezTo>
                      <a:pt x="1836" y="10008"/>
                      <a:pt x="1836" y="9975"/>
                      <a:pt x="1836" y="9941"/>
                    </a:cubicBezTo>
                    <a:lnTo>
                      <a:pt x="1836" y="9775"/>
                    </a:lnTo>
                    <a:lnTo>
                      <a:pt x="1836" y="8974"/>
                    </a:lnTo>
                    <a:lnTo>
                      <a:pt x="1736" y="8974"/>
                    </a:lnTo>
                    <a:lnTo>
                      <a:pt x="1769" y="8674"/>
                    </a:lnTo>
                    <a:lnTo>
                      <a:pt x="1836" y="8674"/>
                    </a:lnTo>
                    <a:lnTo>
                      <a:pt x="1836" y="6939"/>
                    </a:lnTo>
                    <a:lnTo>
                      <a:pt x="1635" y="6939"/>
                    </a:lnTo>
                    <a:lnTo>
                      <a:pt x="1635" y="6672"/>
                    </a:lnTo>
                    <a:lnTo>
                      <a:pt x="1836" y="6672"/>
                    </a:lnTo>
                    <a:lnTo>
                      <a:pt x="1836" y="2369"/>
                    </a:lnTo>
                    <a:lnTo>
                      <a:pt x="1702" y="2403"/>
                    </a:lnTo>
                    <a:lnTo>
                      <a:pt x="1669" y="2102"/>
                    </a:lnTo>
                    <a:lnTo>
                      <a:pt x="1836" y="2102"/>
                    </a:lnTo>
                    <a:lnTo>
                      <a:pt x="1836" y="735"/>
                    </a:lnTo>
                    <a:lnTo>
                      <a:pt x="1836" y="468"/>
                    </a:lnTo>
                    <a:cubicBezTo>
                      <a:pt x="1836" y="201"/>
                      <a:pt x="1602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29"/>
              <p:cNvSpPr/>
              <p:nvPr/>
            </p:nvSpPr>
            <p:spPr>
              <a:xfrm>
                <a:off x="4778575" y="3638875"/>
                <a:ext cx="40197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16079" h="2236" extrusionOk="0">
                    <a:moveTo>
                      <a:pt x="15912" y="1"/>
                    </a:moveTo>
                    <a:lnTo>
                      <a:pt x="168" y="1935"/>
                    </a:lnTo>
                    <a:lnTo>
                      <a:pt x="1" y="1935"/>
                    </a:lnTo>
                    <a:lnTo>
                      <a:pt x="34" y="2236"/>
                    </a:lnTo>
                    <a:lnTo>
                      <a:pt x="168" y="2202"/>
                    </a:lnTo>
                    <a:lnTo>
                      <a:pt x="15912" y="301"/>
                    </a:lnTo>
                    <a:lnTo>
                      <a:pt x="16012" y="134"/>
                    </a:lnTo>
                    <a:lnTo>
                      <a:pt x="16079" y="168"/>
                    </a:lnTo>
                    <a:lnTo>
                      <a:pt x="1607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29"/>
              <p:cNvSpPr/>
              <p:nvPr/>
            </p:nvSpPr>
            <p:spPr>
              <a:xfrm>
                <a:off x="4777750" y="3801500"/>
                <a:ext cx="424500" cy="6700"/>
              </a:xfrm>
              <a:custGeom>
                <a:avLst/>
                <a:gdLst/>
                <a:ahLst/>
                <a:cxnLst/>
                <a:rect l="l" t="t" r="r" b="b"/>
                <a:pathLst>
                  <a:path w="16980" h="268" extrusionOk="0">
                    <a:moveTo>
                      <a:pt x="0" y="0"/>
                    </a:moveTo>
                    <a:lnTo>
                      <a:pt x="0" y="267"/>
                    </a:lnTo>
                    <a:lnTo>
                      <a:pt x="16979" y="267"/>
                    </a:lnTo>
                    <a:lnTo>
                      <a:pt x="16979" y="0"/>
                    </a:lnTo>
                    <a:lnTo>
                      <a:pt x="3770" y="0"/>
                    </a:lnTo>
                    <a:lnTo>
                      <a:pt x="3770" y="100"/>
                    </a:lnTo>
                    <a:lnTo>
                      <a:pt x="3636" y="100"/>
                    </a:lnTo>
                    <a:lnTo>
                      <a:pt x="36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29"/>
              <p:cNvSpPr/>
              <p:nvPr/>
            </p:nvSpPr>
            <p:spPr>
              <a:xfrm>
                <a:off x="4780250" y="3851525"/>
                <a:ext cx="387800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15512" h="1602" extrusionOk="0">
                    <a:moveTo>
                      <a:pt x="34" y="1"/>
                    </a:moveTo>
                    <a:lnTo>
                      <a:pt x="1" y="301"/>
                    </a:lnTo>
                    <a:lnTo>
                      <a:pt x="101" y="301"/>
                    </a:lnTo>
                    <a:lnTo>
                      <a:pt x="2035" y="468"/>
                    </a:lnTo>
                    <a:lnTo>
                      <a:pt x="2069" y="334"/>
                    </a:lnTo>
                    <a:lnTo>
                      <a:pt x="2202" y="368"/>
                    </a:lnTo>
                    <a:lnTo>
                      <a:pt x="2169" y="468"/>
                    </a:lnTo>
                    <a:lnTo>
                      <a:pt x="5104" y="735"/>
                    </a:lnTo>
                    <a:lnTo>
                      <a:pt x="5138" y="601"/>
                    </a:lnTo>
                    <a:lnTo>
                      <a:pt x="5271" y="635"/>
                    </a:lnTo>
                    <a:lnTo>
                      <a:pt x="5238" y="735"/>
                    </a:lnTo>
                    <a:lnTo>
                      <a:pt x="9107" y="1068"/>
                    </a:lnTo>
                    <a:lnTo>
                      <a:pt x="9174" y="935"/>
                    </a:lnTo>
                    <a:lnTo>
                      <a:pt x="9274" y="1002"/>
                    </a:lnTo>
                    <a:lnTo>
                      <a:pt x="9274" y="1068"/>
                    </a:lnTo>
                    <a:lnTo>
                      <a:pt x="13110" y="1402"/>
                    </a:lnTo>
                    <a:lnTo>
                      <a:pt x="13177" y="1268"/>
                    </a:lnTo>
                    <a:lnTo>
                      <a:pt x="13310" y="1302"/>
                    </a:lnTo>
                    <a:lnTo>
                      <a:pt x="13277" y="1435"/>
                    </a:lnTo>
                    <a:lnTo>
                      <a:pt x="15245" y="1602"/>
                    </a:lnTo>
                    <a:lnTo>
                      <a:pt x="15478" y="1602"/>
                    </a:lnTo>
                    <a:lnTo>
                      <a:pt x="15512" y="1335"/>
                    </a:lnTo>
                    <a:lnTo>
                      <a:pt x="15345" y="1335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29"/>
              <p:cNvSpPr/>
              <p:nvPr/>
            </p:nvSpPr>
            <p:spPr>
              <a:xfrm>
                <a:off x="4868650" y="3642225"/>
                <a:ext cx="313575" cy="161800"/>
              </a:xfrm>
              <a:custGeom>
                <a:avLst/>
                <a:gdLst/>
                <a:ahLst/>
                <a:cxnLst/>
                <a:rect l="l" t="t" r="r" b="b"/>
                <a:pathLst>
                  <a:path w="12543" h="6472" extrusionOk="0">
                    <a:moveTo>
                      <a:pt x="12409" y="0"/>
                    </a:moveTo>
                    <a:lnTo>
                      <a:pt x="12309" y="167"/>
                    </a:lnTo>
                    <a:lnTo>
                      <a:pt x="10041" y="3603"/>
                    </a:lnTo>
                    <a:lnTo>
                      <a:pt x="100" y="3836"/>
                    </a:lnTo>
                    <a:lnTo>
                      <a:pt x="34" y="3836"/>
                    </a:lnTo>
                    <a:lnTo>
                      <a:pt x="0" y="6371"/>
                    </a:lnTo>
                    <a:lnTo>
                      <a:pt x="0" y="6471"/>
                    </a:lnTo>
                    <a:lnTo>
                      <a:pt x="134" y="6471"/>
                    </a:lnTo>
                    <a:lnTo>
                      <a:pt x="134" y="6371"/>
                    </a:lnTo>
                    <a:lnTo>
                      <a:pt x="167" y="3970"/>
                    </a:lnTo>
                    <a:lnTo>
                      <a:pt x="10108" y="3736"/>
                    </a:lnTo>
                    <a:lnTo>
                      <a:pt x="12376" y="334"/>
                    </a:lnTo>
                    <a:lnTo>
                      <a:pt x="12543" y="67"/>
                    </a:lnTo>
                    <a:lnTo>
                      <a:pt x="12476" y="34"/>
                    </a:lnTo>
                    <a:lnTo>
                      <a:pt x="124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29"/>
              <p:cNvSpPr/>
              <p:nvPr/>
            </p:nvSpPr>
            <p:spPr>
              <a:xfrm>
                <a:off x="4740225" y="3641375"/>
                <a:ext cx="24200" cy="243550"/>
              </a:xfrm>
              <a:custGeom>
                <a:avLst/>
                <a:gdLst/>
                <a:ahLst/>
                <a:cxnLst/>
                <a:rect l="l" t="t" r="r" b="b"/>
                <a:pathLst>
                  <a:path w="968" h="9742" extrusionOk="0">
                    <a:moveTo>
                      <a:pt x="834" y="1"/>
                    </a:moveTo>
                    <a:lnTo>
                      <a:pt x="834" y="68"/>
                    </a:lnTo>
                    <a:lnTo>
                      <a:pt x="834" y="8807"/>
                    </a:lnTo>
                    <a:lnTo>
                      <a:pt x="167" y="9508"/>
                    </a:lnTo>
                    <a:lnTo>
                      <a:pt x="0" y="9674"/>
                    </a:lnTo>
                    <a:lnTo>
                      <a:pt x="100" y="9741"/>
                    </a:lnTo>
                    <a:lnTo>
                      <a:pt x="201" y="9674"/>
                    </a:lnTo>
                    <a:lnTo>
                      <a:pt x="968" y="8840"/>
                    </a:lnTo>
                    <a:lnTo>
                      <a:pt x="968" y="34"/>
                    </a:lnTo>
                    <a:lnTo>
                      <a:pt x="9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29"/>
              <p:cNvSpPr/>
              <p:nvPr/>
            </p:nvSpPr>
            <p:spPr>
              <a:xfrm>
                <a:off x="4866975" y="3595525"/>
                <a:ext cx="226025" cy="64225"/>
              </a:xfrm>
              <a:custGeom>
                <a:avLst/>
                <a:gdLst/>
                <a:ahLst/>
                <a:cxnLst/>
                <a:rect l="l" t="t" r="r" b="b"/>
                <a:pathLst>
                  <a:path w="9041" h="2569" extrusionOk="0">
                    <a:moveTo>
                      <a:pt x="8740" y="0"/>
                    </a:moveTo>
                    <a:lnTo>
                      <a:pt x="8774" y="134"/>
                    </a:lnTo>
                    <a:lnTo>
                      <a:pt x="8907" y="967"/>
                    </a:lnTo>
                    <a:lnTo>
                      <a:pt x="268" y="2402"/>
                    </a:lnTo>
                    <a:lnTo>
                      <a:pt x="167" y="1668"/>
                    </a:lnTo>
                    <a:lnTo>
                      <a:pt x="134" y="1601"/>
                    </a:lnTo>
                    <a:lnTo>
                      <a:pt x="1" y="1601"/>
                    </a:lnTo>
                    <a:lnTo>
                      <a:pt x="34" y="1701"/>
                    </a:lnTo>
                    <a:lnTo>
                      <a:pt x="167" y="2569"/>
                    </a:lnTo>
                    <a:lnTo>
                      <a:pt x="8974" y="1101"/>
                    </a:lnTo>
                    <a:lnTo>
                      <a:pt x="9040" y="1101"/>
                    </a:lnTo>
                    <a:lnTo>
                      <a:pt x="8907" y="100"/>
                    </a:lnTo>
                    <a:lnTo>
                      <a:pt x="88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29"/>
              <p:cNvSpPr/>
              <p:nvPr/>
            </p:nvSpPr>
            <p:spPr>
              <a:xfrm>
                <a:off x="5093800" y="3883225"/>
                <a:ext cx="19225" cy="41725"/>
              </a:xfrm>
              <a:custGeom>
                <a:avLst/>
                <a:gdLst/>
                <a:ahLst/>
                <a:cxnLst/>
                <a:rect l="l" t="t" r="r" b="b"/>
                <a:pathLst>
                  <a:path w="769" h="1669" extrusionOk="0">
                    <a:moveTo>
                      <a:pt x="635" y="0"/>
                    </a:moveTo>
                    <a:lnTo>
                      <a:pt x="568" y="134"/>
                    </a:lnTo>
                    <a:lnTo>
                      <a:pt x="1" y="1568"/>
                    </a:lnTo>
                    <a:lnTo>
                      <a:pt x="1" y="1602"/>
                    </a:lnTo>
                    <a:lnTo>
                      <a:pt x="134" y="1668"/>
                    </a:lnTo>
                    <a:lnTo>
                      <a:pt x="168" y="1602"/>
                    </a:lnTo>
                    <a:lnTo>
                      <a:pt x="735" y="167"/>
                    </a:lnTo>
                    <a:lnTo>
                      <a:pt x="768" y="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29"/>
              <p:cNvSpPr/>
              <p:nvPr/>
            </p:nvSpPr>
            <p:spPr>
              <a:xfrm>
                <a:off x="4824450" y="3859875"/>
                <a:ext cx="10875" cy="27550"/>
              </a:xfrm>
              <a:custGeom>
                <a:avLst/>
                <a:gdLst/>
                <a:ahLst/>
                <a:cxnLst/>
                <a:rect l="l" t="t" r="r" b="b"/>
                <a:pathLst>
                  <a:path w="435" h="1102" extrusionOk="0">
                    <a:moveTo>
                      <a:pt x="301" y="0"/>
                    </a:moveTo>
                    <a:lnTo>
                      <a:pt x="267" y="134"/>
                    </a:lnTo>
                    <a:lnTo>
                      <a:pt x="34" y="1001"/>
                    </a:lnTo>
                    <a:lnTo>
                      <a:pt x="0" y="1068"/>
                    </a:lnTo>
                    <a:lnTo>
                      <a:pt x="134" y="1101"/>
                    </a:lnTo>
                    <a:lnTo>
                      <a:pt x="167" y="1034"/>
                    </a:lnTo>
                    <a:lnTo>
                      <a:pt x="401" y="134"/>
                    </a:lnTo>
                    <a:lnTo>
                      <a:pt x="434" y="34"/>
                    </a:ln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29"/>
              <p:cNvSpPr/>
              <p:nvPr/>
            </p:nvSpPr>
            <p:spPr>
              <a:xfrm>
                <a:off x="4899500" y="3866550"/>
                <a:ext cx="12525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335" extrusionOk="0">
                    <a:moveTo>
                      <a:pt x="368" y="0"/>
                    </a:moveTo>
                    <a:lnTo>
                      <a:pt x="334" y="134"/>
                    </a:lnTo>
                    <a:lnTo>
                      <a:pt x="34" y="1168"/>
                    </a:lnTo>
                    <a:lnTo>
                      <a:pt x="1" y="1268"/>
                    </a:lnTo>
                    <a:lnTo>
                      <a:pt x="134" y="1335"/>
                    </a:lnTo>
                    <a:lnTo>
                      <a:pt x="167" y="1168"/>
                    </a:lnTo>
                    <a:lnTo>
                      <a:pt x="468" y="134"/>
                    </a:lnTo>
                    <a:lnTo>
                      <a:pt x="501" y="34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29"/>
              <p:cNvSpPr/>
              <p:nvPr/>
            </p:nvSpPr>
            <p:spPr>
              <a:xfrm>
                <a:off x="4997075" y="3874875"/>
                <a:ext cx="15025" cy="38400"/>
              </a:xfrm>
              <a:custGeom>
                <a:avLst/>
                <a:gdLst/>
                <a:ahLst/>
                <a:cxnLst/>
                <a:rect l="l" t="t" r="r" b="b"/>
                <a:pathLst>
                  <a:path w="601" h="1536" extrusionOk="0">
                    <a:moveTo>
                      <a:pt x="501" y="1"/>
                    </a:moveTo>
                    <a:lnTo>
                      <a:pt x="434" y="134"/>
                    </a:lnTo>
                    <a:lnTo>
                      <a:pt x="34" y="1368"/>
                    </a:lnTo>
                    <a:lnTo>
                      <a:pt x="0" y="1469"/>
                    </a:lnTo>
                    <a:lnTo>
                      <a:pt x="134" y="1535"/>
                    </a:lnTo>
                    <a:lnTo>
                      <a:pt x="167" y="1402"/>
                    </a:lnTo>
                    <a:lnTo>
                      <a:pt x="601" y="134"/>
                    </a:lnTo>
                    <a:lnTo>
                      <a:pt x="601" y="68"/>
                    </a:lnTo>
                    <a:lnTo>
                      <a:pt x="5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29"/>
              <p:cNvSpPr/>
              <p:nvPr/>
            </p:nvSpPr>
            <p:spPr>
              <a:xfrm>
                <a:off x="6783350" y="2379650"/>
                <a:ext cx="6700" cy="356100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4244" extrusionOk="0">
                    <a:moveTo>
                      <a:pt x="201" y="10641"/>
                    </a:moveTo>
                    <a:lnTo>
                      <a:pt x="234" y="10941"/>
                    </a:lnTo>
                    <a:lnTo>
                      <a:pt x="167" y="10941"/>
                    </a:lnTo>
                    <a:lnTo>
                      <a:pt x="134" y="10675"/>
                    </a:lnTo>
                    <a:lnTo>
                      <a:pt x="201" y="10641"/>
                    </a:lnTo>
                    <a:close/>
                    <a:moveTo>
                      <a:pt x="0" y="0"/>
                    </a:moveTo>
                    <a:lnTo>
                      <a:pt x="0" y="1101"/>
                    </a:lnTo>
                    <a:lnTo>
                      <a:pt x="134" y="1101"/>
                    </a:lnTo>
                    <a:lnTo>
                      <a:pt x="134" y="1401"/>
                    </a:lnTo>
                    <a:lnTo>
                      <a:pt x="0" y="1401"/>
                    </a:lnTo>
                    <a:lnTo>
                      <a:pt x="0" y="4570"/>
                    </a:lnTo>
                    <a:lnTo>
                      <a:pt x="134" y="4570"/>
                    </a:lnTo>
                    <a:lnTo>
                      <a:pt x="134" y="4737"/>
                    </a:lnTo>
                    <a:lnTo>
                      <a:pt x="0" y="4737"/>
                    </a:lnTo>
                    <a:lnTo>
                      <a:pt x="0" y="13310"/>
                    </a:lnTo>
                    <a:lnTo>
                      <a:pt x="134" y="13310"/>
                    </a:lnTo>
                    <a:lnTo>
                      <a:pt x="134" y="13443"/>
                    </a:lnTo>
                    <a:lnTo>
                      <a:pt x="0" y="13443"/>
                    </a:lnTo>
                    <a:lnTo>
                      <a:pt x="0" y="14210"/>
                    </a:lnTo>
                    <a:lnTo>
                      <a:pt x="267" y="14244"/>
                    </a:lnTo>
                    <a:lnTo>
                      <a:pt x="2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29"/>
              <p:cNvSpPr/>
              <p:nvPr/>
            </p:nvSpPr>
            <p:spPr>
              <a:xfrm>
                <a:off x="6783350" y="2347075"/>
                <a:ext cx="63400" cy="418700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16748" extrusionOk="0">
                    <a:moveTo>
                      <a:pt x="679" y="0"/>
                    </a:moveTo>
                    <a:cubicBezTo>
                      <a:pt x="304" y="0"/>
                      <a:pt x="0" y="320"/>
                      <a:pt x="0" y="670"/>
                    </a:cubicBezTo>
                    <a:lnTo>
                      <a:pt x="0" y="1170"/>
                    </a:lnTo>
                    <a:lnTo>
                      <a:pt x="0" y="1203"/>
                    </a:lnTo>
                    <a:lnTo>
                      <a:pt x="267" y="1203"/>
                    </a:lnTo>
                    <a:lnTo>
                      <a:pt x="267" y="670"/>
                    </a:lnTo>
                    <a:cubicBezTo>
                      <a:pt x="267" y="469"/>
                      <a:pt x="467" y="269"/>
                      <a:pt x="668" y="269"/>
                    </a:cubicBezTo>
                    <a:lnTo>
                      <a:pt x="701" y="269"/>
                    </a:lnTo>
                    <a:cubicBezTo>
                      <a:pt x="734" y="303"/>
                      <a:pt x="801" y="303"/>
                      <a:pt x="834" y="303"/>
                    </a:cubicBezTo>
                    <a:lnTo>
                      <a:pt x="834" y="203"/>
                    </a:lnTo>
                    <a:lnTo>
                      <a:pt x="968" y="203"/>
                    </a:lnTo>
                    <a:lnTo>
                      <a:pt x="968" y="336"/>
                    </a:lnTo>
                    <a:cubicBezTo>
                      <a:pt x="1702" y="536"/>
                      <a:pt x="2235" y="1303"/>
                      <a:pt x="2235" y="2237"/>
                    </a:cubicBezTo>
                    <a:lnTo>
                      <a:pt x="2235" y="15413"/>
                    </a:lnTo>
                    <a:cubicBezTo>
                      <a:pt x="2235" y="15447"/>
                      <a:pt x="2235" y="15513"/>
                      <a:pt x="2235" y="15547"/>
                    </a:cubicBezTo>
                    <a:lnTo>
                      <a:pt x="2335" y="15614"/>
                    </a:lnTo>
                    <a:lnTo>
                      <a:pt x="2269" y="15714"/>
                    </a:lnTo>
                    <a:lnTo>
                      <a:pt x="2235" y="15680"/>
                    </a:lnTo>
                    <a:cubicBezTo>
                      <a:pt x="2135" y="16014"/>
                      <a:pt x="1902" y="16314"/>
                      <a:pt x="1568" y="16347"/>
                    </a:cubicBezTo>
                    <a:lnTo>
                      <a:pt x="1035" y="16447"/>
                    </a:lnTo>
                    <a:lnTo>
                      <a:pt x="901" y="16447"/>
                    </a:lnTo>
                    <a:cubicBezTo>
                      <a:pt x="734" y="16447"/>
                      <a:pt x="601" y="16381"/>
                      <a:pt x="467" y="16281"/>
                    </a:cubicBezTo>
                    <a:cubicBezTo>
                      <a:pt x="334" y="16147"/>
                      <a:pt x="267" y="15980"/>
                      <a:pt x="267" y="15814"/>
                    </a:cubicBezTo>
                    <a:lnTo>
                      <a:pt x="267" y="15547"/>
                    </a:lnTo>
                    <a:lnTo>
                      <a:pt x="0" y="15547"/>
                    </a:lnTo>
                    <a:lnTo>
                      <a:pt x="0" y="15680"/>
                    </a:lnTo>
                    <a:lnTo>
                      <a:pt x="0" y="15814"/>
                    </a:lnTo>
                    <a:cubicBezTo>
                      <a:pt x="0" y="16081"/>
                      <a:pt x="101" y="16314"/>
                      <a:pt x="267" y="16481"/>
                    </a:cubicBezTo>
                    <a:cubicBezTo>
                      <a:pt x="434" y="16648"/>
                      <a:pt x="668" y="16748"/>
                      <a:pt x="901" y="16748"/>
                    </a:cubicBezTo>
                    <a:cubicBezTo>
                      <a:pt x="968" y="16748"/>
                      <a:pt x="1001" y="16714"/>
                      <a:pt x="1068" y="16714"/>
                    </a:cubicBezTo>
                    <a:lnTo>
                      <a:pt x="1602" y="16614"/>
                    </a:lnTo>
                    <a:cubicBezTo>
                      <a:pt x="2135" y="16548"/>
                      <a:pt x="2536" y="16014"/>
                      <a:pt x="2536" y="15413"/>
                    </a:cubicBezTo>
                    <a:lnTo>
                      <a:pt x="2536" y="2237"/>
                    </a:lnTo>
                    <a:cubicBezTo>
                      <a:pt x="2536" y="1070"/>
                      <a:pt x="1735" y="69"/>
                      <a:pt x="734" y="2"/>
                    </a:cubicBezTo>
                    <a:cubicBezTo>
                      <a:pt x="716" y="1"/>
                      <a:pt x="697" y="0"/>
                      <a:pt x="6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29"/>
              <p:cNvSpPr/>
              <p:nvPr/>
            </p:nvSpPr>
            <p:spPr>
              <a:xfrm>
                <a:off x="6734975" y="2494725"/>
                <a:ext cx="51725" cy="221025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8841" extrusionOk="0">
                    <a:moveTo>
                      <a:pt x="1" y="1"/>
                    </a:moveTo>
                    <a:lnTo>
                      <a:pt x="1" y="4104"/>
                    </a:lnTo>
                    <a:lnTo>
                      <a:pt x="1" y="4370"/>
                    </a:lnTo>
                    <a:lnTo>
                      <a:pt x="1" y="6338"/>
                    </a:lnTo>
                    <a:lnTo>
                      <a:pt x="34" y="6338"/>
                    </a:lnTo>
                    <a:lnTo>
                      <a:pt x="67" y="6605"/>
                    </a:lnTo>
                    <a:lnTo>
                      <a:pt x="1" y="6605"/>
                    </a:lnTo>
                    <a:lnTo>
                      <a:pt x="1" y="7673"/>
                    </a:lnTo>
                    <a:lnTo>
                      <a:pt x="67" y="7673"/>
                    </a:lnTo>
                    <a:lnTo>
                      <a:pt x="67" y="7806"/>
                    </a:lnTo>
                    <a:lnTo>
                      <a:pt x="1" y="7806"/>
                    </a:lnTo>
                    <a:lnTo>
                      <a:pt x="1" y="8840"/>
                    </a:lnTo>
                    <a:lnTo>
                      <a:pt x="2069" y="8840"/>
                    </a:lnTo>
                    <a:lnTo>
                      <a:pt x="2069" y="8707"/>
                    </a:lnTo>
                    <a:lnTo>
                      <a:pt x="134" y="8707"/>
                    </a:lnTo>
                    <a:lnTo>
                      <a:pt x="134" y="134"/>
                    </a:lnTo>
                    <a:lnTo>
                      <a:pt x="2069" y="134"/>
                    </a:lnTo>
                    <a:lnTo>
                      <a:pt x="20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29"/>
              <p:cNvSpPr/>
              <p:nvPr/>
            </p:nvSpPr>
            <p:spPr>
              <a:xfrm>
                <a:off x="6804200" y="2352125"/>
                <a:ext cx="37550" cy="387800"/>
              </a:xfrm>
              <a:custGeom>
                <a:avLst/>
                <a:gdLst/>
                <a:ahLst/>
                <a:cxnLst/>
                <a:rect l="l" t="t" r="r" b="b"/>
                <a:pathLst>
                  <a:path w="1502" h="1551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4644"/>
                    </a:lnTo>
                    <a:lnTo>
                      <a:pt x="1401" y="15478"/>
                    </a:lnTo>
                    <a:lnTo>
                      <a:pt x="1435" y="15512"/>
                    </a:lnTo>
                    <a:lnTo>
                      <a:pt x="1501" y="15412"/>
                    </a:lnTo>
                    <a:lnTo>
                      <a:pt x="1401" y="15345"/>
                    </a:lnTo>
                    <a:lnTo>
                      <a:pt x="134" y="14544"/>
                    </a:lnTo>
                    <a:lnTo>
                      <a:pt x="134" y="134"/>
                    </a:lnTo>
                    <a:lnTo>
                      <a:pt x="1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21" name="Google Shape;1021;p29"/>
            <p:cNvGrpSpPr/>
            <p:nvPr/>
          </p:nvGrpSpPr>
          <p:grpSpPr>
            <a:xfrm>
              <a:off x="215500" y="4468300"/>
              <a:ext cx="270300" cy="455650"/>
              <a:chOff x="1421025" y="1637275"/>
              <a:chExt cx="270300" cy="455650"/>
            </a:xfrm>
          </p:grpSpPr>
          <p:cxnSp>
            <p:nvCxnSpPr>
              <p:cNvPr id="1022" name="Google Shape;1022;p29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3" name="Google Shape;1023;p29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4" name="Google Shape;1024;p29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5" name="Google Shape;1025;p29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26" name="Google Shape;1026;p29"/>
            <p:cNvGrpSpPr/>
            <p:nvPr/>
          </p:nvGrpSpPr>
          <p:grpSpPr>
            <a:xfrm>
              <a:off x="8669100" y="2676800"/>
              <a:ext cx="270300" cy="455650"/>
              <a:chOff x="1338600" y="1637275"/>
              <a:chExt cx="270300" cy="455650"/>
            </a:xfrm>
          </p:grpSpPr>
          <p:cxnSp>
            <p:nvCxnSpPr>
              <p:cNvPr id="1027" name="Google Shape;1027;p29"/>
              <p:cNvCxnSpPr/>
              <p:nvPr/>
            </p:nvCxnSpPr>
            <p:spPr>
              <a:xfrm>
                <a:off x="1338600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8" name="Google Shape;1028;p29"/>
              <p:cNvCxnSpPr/>
              <p:nvPr/>
            </p:nvCxnSpPr>
            <p:spPr>
              <a:xfrm>
                <a:off x="1338600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29" name="Google Shape;1029;p29"/>
              <p:cNvCxnSpPr/>
              <p:nvPr/>
            </p:nvCxnSpPr>
            <p:spPr>
              <a:xfrm>
                <a:off x="1338600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30" name="Google Shape;1030;p29"/>
              <p:cNvCxnSpPr/>
              <p:nvPr/>
            </p:nvCxnSpPr>
            <p:spPr>
              <a:xfrm>
                <a:off x="1338600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031" name="Google Shape;1031;p29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2" name="Google Shape;1032;p29"/>
          <p:cNvSpPr txBox="1">
            <a:spLocks noGrp="1"/>
          </p:cNvSpPr>
          <p:nvPr>
            <p:ph type="title" idx="2"/>
          </p:nvPr>
        </p:nvSpPr>
        <p:spPr>
          <a:xfrm>
            <a:off x="1835752" y="1528086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3" name="Google Shape;1033;p29"/>
          <p:cNvSpPr txBox="1">
            <a:spLocks noGrp="1"/>
          </p:cNvSpPr>
          <p:nvPr>
            <p:ph type="subTitle" idx="1"/>
          </p:nvPr>
        </p:nvSpPr>
        <p:spPr>
          <a:xfrm>
            <a:off x="1835752" y="1957634"/>
            <a:ext cx="200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4" name="Google Shape;1034;p29"/>
          <p:cNvSpPr txBox="1">
            <a:spLocks noGrp="1"/>
          </p:cNvSpPr>
          <p:nvPr>
            <p:ph type="title" idx="3"/>
          </p:nvPr>
        </p:nvSpPr>
        <p:spPr>
          <a:xfrm>
            <a:off x="5636674" y="1528086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5" name="Google Shape;1035;p29"/>
          <p:cNvSpPr txBox="1">
            <a:spLocks noGrp="1"/>
          </p:cNvSpPr>
          <p:nvPr>
            <p:ph type="subTitle" idx="4"/>
          </p:nvPr>
        </p:nvSpPr>
        <p:spPr>
          <a:xfrm>
            <a:off x="5636675" y="1957634"/>
            <a:ext cx="200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6" name="Google Shape;1036;p29"/>
          <p:cNvSpPr txBox="1">
            <a:spLocks noGrp="1"/>
          </p:cNvSpPr>
          <p:nvPr>
            <p:ph type="title" idx="5"/>
          </p:nvPr>
        </p:nvSpPr>
        <p:spPr>
          <a:xfrm>
            <a:off x="1835752" y="3017466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7" name="Google Shape;1037;p29"/>
          <p:cNvSpPr txBox="1">
            <a:spLocks noGrp="1"/>
          </p:cNvSpPr>
          <p:nvPr>
            <p:ph type="subTitle" idx="6"/>
          </p:nvPr>
        </p:nvSpPr>
        <p:spPr>
          <a:xfrm>
            <a:off x="1835752" y="3447014"/>
            <a:ext cx="200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8" name="Google Shape;1038;p29"/>
          <p:cNvSpPr txBox="1">
            <a:spLocks noGrp="1"/>
          </p:cNvSpPr>
          <p:nvPr>
            <p:ph type="title" idx="7"/>
          </p:nvPr>
        </p:nvSpPr>
        <p:spPr>
          <a:xfrm>
            <a:off x="5636674" y="3017466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9" name="Google Shape;1039;p29"/>
          <p:cNvSpPr txBox="1">
            <a:spLocks noGrp="1"/>
          </p:cNvSpPr>
          <p:nvPr>
            <p:ph type="subTitle" idx="8"/>
          </p:nvPr>
        </p:nvSpPr>
        <p:spPr>
          <a:xfrm>
            <a:off x="5636675" y="3447014"/>
            <a:ext cx="200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30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30"/>
          <p:cNvSpPr txBox="1">
            <a:spLocks noGrp="1"/>
          </p:cNvSpPr>
          <p:nvPr>
            <p:ph type="title" idx="2"/>
          </p:nvPr>
        </p:nvSpPr>
        <p:spPr>
          <a:xfrm>
            <a:off x="713400" y="2992014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3" name="Google Shape;1043;p30"/>
          <p:cNvSpPr txBox="1">
            <a:spLocks noGrp="1"/>
          </p:cNvSpPr>
          <p:nvPr>
            <p:ph type="subTitle" idx="1"/>
          </p:nvPr>
        </p:nvSpPr>
        <p:spPr>
          <a:xfrm>
            <a:off x="713400" y="3443703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4" name="Google Shape;1044;p30"/>
          <p:cNvSpPr txBox="1">
            <a:spLocks noGrp="1"/>
          </p:cNvSpPr>
          <p:nvPr>
            <p:ph type="title" idx="3"/>
          </p:nvPr>
        </p:nvSpPr>
        <p:spPr>
          <a:xfrm>
            <a:off x="3369386" y="2992014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5" name="Google Shape;1045;p30"/>
          <p:cNvSpPr txBox="1">
            <a:spLocks noGrp="1"/>
          </p:cNvSpPr>
          <p:nvPr>
            <p:ph type="subTitle" idx="4"/>
          </p:nvPr>
        </p:nvSpPr>
        <p:spPr>
          <a:xfrm>
            <a:off x="3369375" y="3443703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6" name="Google Shape;1046;p30"/>
          <p:cNvSpPr txBox="1">
            <a:spLocks noGrp="1"/>
          </p:cNvSpPr>
          <p:nvPr>
            <p:ph type="title" idx="5"/>
          </p:nvPr>
        </p:nvSpPr>
        <p:spPr>
          <a:xfrm>
            <a:off x="6025372" y="2992014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7" name="Google Shape;1047;p30"/>
          <p:cNvSpPr txBox="1">
            <a:spLocks noGrp="1"/>
          </p:cNvSpPr>
          <p:nvPr>
            <p:ph type="subTitle" idx="6"/>
          </p:nvPr>
        </p:nvSpPr>
        <p:spPr>
          <a:xfrm>
            <a:off x="6025372" y="3443703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8" name="Google Shape;1048;p30"/>
          <p:cNvSpPr txBox="1">
            <a:spLocks noGrp="1"/>
          </p:cNvSpPr>
          <p:nvPr>
            <p:ph type="title" idx="7"/>
          </p:nvPr>
        </p:nvSpPr>
        <p:spPr>
          <a:xfrm>
            <a:off x="713400" y="1516309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49" name="Google Shape;1049;p30"/>
          <p:cNvSpPr txBox="1">
            <a:spLocks noGrp="1"/>
          </p:cNvSpPr>
          <p:nvPr>
            <p:ph type="subTitle" idx="8"/>
          </p:nvPr>
        </p:nvSpPr>
        <p:spPr>
          <a:xfrm>
            <a:off x="713400" y="1967997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0" name="Google Shape;1050;p30"/>
          <p:cNvSpPr txBox="1">
            <a:spLocks noGrp="1"/>
          </p:cNvSpPr>
          <p:nvPr>
            <p:ph type="title" idx="9"/>
          </p:nvPr>
        </p:nvSpPr>
        <p:spPr>
          <a:xfrm>
            <a:off x="3369386" y="1516309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1" name="Google Shape;1051;p30"/>
          <p:cNvSpPr txBox="1">
            <a:spLocks noGrp="1"/>
          </p:cNvSpPr>
          <p:nvPr>
            <p:ph type="subTitle" idx="13"/>
          </p:nvPr>
        </p:nvSpPr>
        <p:spPr>
          <a:xfrm>
            <a:off x="3369375" y="1967998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2" name="Google Shape;1052;p30"/>
          <p:cNvSpPr txBox="1">
            <a:spLocks noGrp="1"/>
          </p:cNvSpPr>
          <p:nvPr>
            <p:ph type="title" idx="14"/>
          </p:nvPr>
        </p:nvSpPr>
        <p:spPr>
          <a:xfrm>
            <a:off x="6025372" y="1516309"/>
            <a:ext cx="24054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3" name="Google Shape;1053;p30"/>
          <p:cNvSpPr txBox="1">
            <a:spLocks noGrp="1"/>
          </p:cNvSpPr>
          <p:nvPr>
            <p:ph type="subTitle" idx="15"/>
          </p:nvPr>
        </p:nvSpPr>
        <p:spPr>
          <a:xfrm>
            <a:off x="6025372" y="1967998"/>
            <a:ext cx="24054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54" name="Google Shape;1054;p30"/>
          <p:cNvGrpSpPr/>
          <p:nvPr/>
        </p:nvGrpSpPr>
        <p:grpSpPr>
          <a:xfrm>
            <a:off x="393288" y="215075"/>
            <a:ext cx="8357575" cy="4713325"/>
            <a:chOff x="393288" y="215075"/>
            <a:chExt cx="8357575" cy="4713325"/>
          </a:xfrm>
        </p:grpSpPr>
        <p:grpSp>
          <p:nvGrpSpPr>
            <p:cNvPr id="1055" name="Google Shape;1055;p30"/>
            <p:cNvGrpSpPr/>
            <p:nvPr/>
          </p:nvGrpSpPr>
          <p:grpSpPr>
            <a:xfrm>
              <a:off x="8430763" y="215075"/>
              <a:ext cx="320100" cy="324300"/>
              <a:chOff x="789875" y="1003975"/>
              <a:chExt cx="320100" cy="324300"/>
            </a:xfrm>
          </p:grpSpPr>
          <p:cxnSp>
            <p:nvCxnSpPr>
              <p:cNvPr id="1056" name="Google Shape;1056;p30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57" name="Google Shape;1057;p30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058" name="Google Shape;1058;p30"/>
            <p:cNvGrpSpPr/>
            <p:nvPr/>
          </p:nvGrpSpPr>
          <p:grpSpPr>
            <a:xfrm>
              <a:off x="393288" y="4604100"/>
              <a:ext cx="320100" cy="324300"/>
              <a:chOff x="789875" y="1003975"/>
              <a:chExt cx="320100" cy="324300"/>
            </a:xfrm>
          </p:grpSpPr>
          <p:cxnSp>
            <p:nvCxnSpPr>
              <p:cNvPr id="1059" name="Google Shape;1059;p30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060" name="Google Shape;1060;p30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34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_1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4" name="Google Shape;1504;p35"/>
          <p:cNvGrpSpPr/>
          <p:nvPr/>
        </p:nvGrpSpPr>
        <p:grpSpPr>
          <a:xfrm>
            <a:off x="-1696134" y="1075946"/>
            <a:ext cx="4819084" cy="2982975"/>
            <a:chOff x="-1696134" y="1075946"/>
            <a:chExt cx="4819084" cy="2982975"/>
          </a:xfrm>
        </p:grpSpPr>
        <p:grpSp>
          <p:nvGrpSpPr>
            <p:cNvPr id="1505" name="Google Shape;1505;p35"/>
            <p:cNvGrpSpPr/>
            <p:nvPr/>
          </p:nvGrpSpPr>
          <p:grpSpPr>
            <a:xfrm>
              <a:off x="-1696134" y="1899916"/>
              <a:ext cx="4819084" cy="1433249"/>
              <a:chOff x="4392475" y="419900"/>
              <a:chExt cx="4046250" cy="1203400"/>
            </a:xfrm>
          </p:grpSpPr>
          <p:sp>
            <p:nvSpPr>
              <p:cNvPr id="1506" name="Google Shape;1506;p35"/>
              <p:cNvSpPr/>
              <p:nvPr/>
            </p:nvSpPr>
            <p:spPr>
              <a:xfrm>
                <a:off x="5935250" y="1501525"/>
                <a:ext cx="60050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201" y="2202"/>
                    </a:cubicBezTo>
                    <a:cubicBezTo>
                      <a:pt x="1868" y="2202"/>
                      <a:pt x="2402" y="1668"/>
                      <a:pt x="2402" y="1001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01"/>
                    </a:lnTo>
                    <a:cubicBezTo>
                      <a:pt x="2035" y="1468"/>
                      <a:pt x="1668" y="1835"/>
                      <a:pt x="1201" y="1835"/>
                    </a:cubicBezTo>
                    <a:cubicBezTo>
                      <a:pt x="734" y="1835"/>
                      <a:pt x="367" y="1468"/>
                      <a:pt x="367" y="1001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5"/>
              <p:cNvSpPr/>
              <p:nvPr/>
            </p:nvSpPr>
            <p:spPr>
              <a:xfrm>
                <a:off x="6011125" y="1293025"/>
                <a:ext cx="286900" cy="192675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707" extrusionOk="0">
                    <a:moveTo>
                      <a:pt x="11109" y="1"/>
                    </a:moveTo>
                    <a:lnTo>
                      <a:pt x="668" y="6305"/>
                    </a:lnTo>
                    <a:lnTo>
                      <a:pt x="668" y="6572"/>
                    </a:lnTo>
                    <a:lnTo>
                      <a:pt x="568" y="6572"/>
                    </a:lnTo>
                    <a:lnTo>
                      <a:pt x="568" y="6372"/>
                    </a:lnTo>
                    <a:lnTo>
                      <a:pt x="534" y="6405"/>
                    </a:lnTo>
                    <a:cubicBezTo>
                      <a:pt x="468" y="6439"/>
                      <a:pt x="468" y="6472"/>
                      <a:pt x="434" y="6506"/>
                    </a:cubicBezTo>
                    <a:lnTo>
                      <a:pt x="334" y="6939"/>
                    </a:lnTo>
                    <a:cubicBezTo>
                      <a:pt x="301" y="7106"/>
                      <a:pt x="201" y="7206"/>
                      <a:pt x="67" y="7306"/>
                    </a:cubicBezTo>
                    <a:lnTo>
                      <a:pt x="1" y="7706"/>
                    </a:lnTo>
                    <a:cubicBezTo>
                      <a:pt x="334" y="7606"/>
                      <a:pt x="601" y="7373"/>
                      <a:pt x="701" y="7039"/>
                    </a:cubicBezTo>
                    <a:lnTo>
                      <a:pt x="768" y="6672"/>
                    </a:lnTo>
                    <a:lnTo>
                      <a:pt x="11476" y="201"/>
                    </a:lnTo>
                    <a:cubicBezTo>
                      <a:pt x="11376" y="134"/>
                      <a:pt x="11242" y="68"/>
                      <a:pt x="111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35"/>
              <p:cNvSpPr/>
              <p:nvPr/>
            </p:nvSpPr>
            <p:spPr>
              <a:xfrm>
                <a:off x="6016975" y="1279700"/>
                <a:ext cx="261875" cy="142075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5683" extrusionOk="0">
                    <a:moveTo>
                      <a:pt x="10174" y="0"/>
                    </a:moveTo>
                    <a:lnTo>
                      <a:pt x="2402" y="4704"/>
                    </a:lnTo>
                    <a:cubicBezTo>
                      <a:pt x="1789" y="5112"/>
                      <a:pt x="1074" y="5316"/>
                      <a:pt x="346" y="5316"/>
                    </a:cubicBezTo>
                    <a:cubicBezTo>
                      <a:pt x="242" y="5316"/>
                      <a:pt x="138" y="5312"/>
                      <a:pt x="34" y="5304"/>
                    </a:cubicBezTo>
                    <a:lnTo>
                      <a:pt x="0" y="5671"/>
                    </a:lnTo>
                    <a:cubicBezTo>
                      <a:pt x="105" y="5678"/>
                      <a:pt x="209" y="5682"/>
                      <a:pt x="312" y="5682"/>
                    </a:cubicBezTo>
                    <a:cubicBezTo>
                      <a:pt x="1134" y="5682"/>
                      <a:pt x="1921" y="5448"/>
                      <a:pt x="2602" y="5004"/>
                    </a:cubicBezTo>
                    <a:lnTo>
                      <a:pt x="10474" y="234"/>
                    </a:lnTo>
                    <a:cubicBezTo>
                      <a:pt x="10374" y="167"/>
                      <a:pt x="10274" y="67"/>
                      <a:pt x="101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35"/>
              <p:cNvSpPr/>
              <p:nvPr/>
            </p:nvSpPr>
            <p:spPr>
              <a:xfrm>
                <a:off x="5912725" y="1359750"/>
                <a:ext cx="105100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04" h="5672" extrusionOk="0">
                    <a:moveTo>
                      <a:pt x="2202" y="167"/>
                    </a:moveTo>
                    <a:lnTo>
                      <a:pt x="2202" y="367"/>
                    </a:lnTo>
                    <a:cubicBezTo>
                      <a:pt x="3136" y="434"/>
                      <a:pt x="3870" y="1168"/>
                      <a:pt x="3870" y="2069"/>
                    </a:cubicBezTo>
                    <a:lnTo>
                      <a:pt x="3603" y="4971"/>
                    </a:lnTo>
                    <a:lnTo>
                      <a:pt x="3803" y="5404"/>
                    </a:lnTo>
                    <a:lnTo>
                      <a:pt x="3637" y="5471"/>
                    </a:lnTo>
                    <a:lnTo>
                      <a:pt x="3536" y="5304"/>
                    </a:lnTo>
                    <a:lnTo>
                      <a:pt x="634" y="5304"/>
                    </a:lnTo>
                    <a:lnTo>
                      <a:pt x="634" y="5271"/>
                    </a:lnTo>
                    <a:lnTo>
                      <a:pt x="568" y="5404"/>
                    </a:lnTo>
                    <a:lnTo>
                      <a:pt x="401" y="5338"/>
                    </a:lnTo>
                    <a:lnTo>
                      <a:pt x="601" y="4904"/>
                    </a:lnTo>
                    <a:lnTo>
                      <a:pt x="368" y="2102"/>
                    </a:lnTo>
                    <a:cubicBezTo>
                      <a:pt x="368" y="1168"/>
                      <a:pt x="1101" y="401"/>
                      <a:pt x="2035" y="367"/>
                    </a:cubicBezTo>
                    <a:lnTo>
                      <a:pt x="2035" y="167"/>
                    </a:lnTo>
                    <a:close/>
                    <a:moveTo>
                      <a:pt x="2102" y="0"/>
                    </a:moveTo>
                    <a:cubicBezTo>
                      <a:pt x="935" y="0"/>
                      <a:pt x="1" y="934"/>
                      <a:pt x="1" y="2102"/>
                    </a:cubicBezTo>
                    <a:lnTo>
                      <a:pt x="301" y="5504"/>
                    </a:lnTo>
                    <a:cubicBezTo>
                      <a:pt x="301" y="5571"/>
                      <a:pt x="368" y="5671"/>
                      <a:pt x="468" y="5671"/>
                    </a:cubicBezTo>
                    <a:lnTo>
                      <a:pt x="3737" y="5671"/>
                    </a:lnTo>
                    <a:cubicBezTo>
                      <a:pt x="3837" y="5671"/>
                      <a:pt x="3903" y="5571"/>
                      <a:pt x="3903" y="5504"/>
                    </a:cubicBezTo>
                    <a:lnTo>
                      <a:pt x="3937" y="5004"/>
                    </a:lnTo>
                    <a:lnTo>
                      <a:pt x="4003" y="4604"/>
                    </a:lnTo>
                    <a:lnTo>
                      <a:pt x="4170" y="2469"/>
                    </a:lnTo>
                    <a:lnTo>
                      <a:pt x="4204" y="2102"/>
                    </a:lnTo>
                    <a:cubicBezTo>
                      <a:pt x="4204" y="934"/>
                      <a:pt x="3270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5"/>
              <p:cNvSpPr/>
              <p:nvPr/>
            </p:nvSpPr>
            <p:spPr>
              <a:xfrm>
                <a:off x="6836725" y="1501525"/>
                <a:ext cx="59225" cy="550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2202" extrusionOk="0">
                    <a:moveTo>
                      <a:pt x="0" y="0"/>
                    </a:moveTo>
                    <a:lnTo>
                      <a:pt x="0" y="1001"/>
                    </a:lnTo>
                    <a:cubicBezTo>
                      <a:pt x="0" y="1668"/>
                      <a:pt x="534" y="2202"/>
                      <a:pt x="1168" y="2202"/>
                    </a:cubicBezTo>
                    <a:cubicBezTo>
                      <a:pt x="1835" y="2202"/>
                      <a:pt x="2369" y="1668"/>
                      <a:pt x="2369" y="1001"/>
                    </a:cubicBezTo>
                    <a:lnTo>
                      <a:pt x="2369" y="0"/>
                    </a:lnTo>
                    <a:lnTo>
                      <a:pt x="2002" y="0"/>
                    </a:lnTo>
                    <a:lnTo>
                      <a:pt x="2002" y="1001"/>
                    </a:lnTo>
                    <a:cubicBezTo>
                      <a:pt x="2002" y="1468"/>
                      <a:pt x="1635" y="1835"/>
                      <a:pt x="1168" y="1835"/>
                    </a:cubicBezTo>
                    <a:cubicBezTo>
                      <a:pt x="734" y="1835"/>
                      <a:pt x="334" y="1468"/>
                      <a:pt x="334" y="1001"/>
                    </a:cubicBez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5"/>
              <p:cNvSpPr/>
              <p:nvPr/>
            </p:nvSpPr>
            <p:spPr>
              <a:xfrm>
                <a:off x="6553175" y="1279700"/>
                <a:ext cx="261050" cy="141775"/>
              </a:xfrm>
              <a:custGeom>
                <a:avLst/>
                <a:gdLst/>
                <a:ahLst/>
                <a:cxnLst/>
                <a:rect l="l" t="t" r="r" b="b"/>
                <a:pathLst>
                  <a:path w="10442" h="5671" extrusionOk="0">
                    <a:moveTo>
                      <a:pt x="301" y="0"/>
                    </a:moveTo>
                    <a:cubicBezTo>
                      <a:pt x="201" y="67"/>
                      <a:pt x="101" y="167"/>
                      <a:pt x="1" y="234"/>
                    </a:cubicBezTo>
                    <a:lnTo>
                      <a:pt x="7873" y="5004"/>
                    </a:lnTo>
                    <a:cubicBezTo>
                      <a:pt x="8540" y="5437"/>
                      <a:pt x="9308" y="5671"/>
                      <a:pt x="10141" y="5671"/>
                    </a:cubicBezTo>
                    <a:lnTo>
                      <a:pt x="10442" y="5671"/>
                    </a:lnTo>
                    <a:lnTo>
                      <a:pt x="10408" y="5304"/>
                    </a:lnTo>
                    <a:lnTo>
                      <a:pt x="10141" y="5304"/>
                    </a:lnTo>
                    <a:cubicBezTo>
                      <a:pt x="9374" y="5304"/>
                      <a:pt x="8674" y="5104"/>
                      <a:pt x="8040" y="4704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5"/>
              <p:cNvSpPr/>
              <p:nvPr/>
            </p:nvSpPr>
            <p:spPr>
              <a:xfrm>
                <a:off x="6533175" y="1293025"/>
                <a:ext cx="286900" cy="191850"/>
              </a:xfrm>
              <a:custGeom>
                <a:avLst/>
                <a:gdLst/>
                <a:ahLst/>
                <a:cxnLst/>
                <a:rect l="l" t="t" r="r" b="b"/>
                <a:pathLst>
                  <a:path w="11476" h="7674" extrusionOk="0">
                    <a:moveTo>
                      <a:pt x="367" y="1"/>
                    </a:moveTo>
                    <a:cubicBezTo>
                      <a:pt x="267" y="68"/>
                      <a:pt x="134" y="134"/>
                      <a:pt x="0" y="201"/>
                    </a:cubicBezTo>
                    <a:lnTo>
                      <a:pt x="10708" y="6672"/>
                    </a:lnTo>
                    <a:lnTo>
                      <a:pt x="10808" y="7039"/>
                    </a:lnTo>
                    <a:cubicBezTo>
                      <a:pt x="10875" y="7373"/>
                      <a:pt x="11142" y="7606"/>
                      <a:pt x="11475" y="7673"/>
                    </a:cubicBezTo>
                    <a:lnTo>
                      <a:pt x="11442" y="7273"/>
                    </a:lnTo>
                    <a:cubicBezTo>
                      <a:pt x="11308" y="7206"/>
                      <a:pt x="11208" y="7106"/>
                      <a:pt x="11142" y="6939"/>
                    </a:cubicBezTo>
                    <a:lnTo>
                      <a:pt x="11042" y="6506"/>
                    </a:lnTo>
                    <a:cubicBezTo>
                      <a:pt x="11042" y="6472"/>
                      <a:pt x="11008" y="6405"/>
                      <a:pt x="10975" y="6405"/>
                    </a:cubicBezTo>
                    <a:lnTo>
                      <a:pt x="10941" y="6372"/>
                    </a:lnTo>
                    <a:lnTo>
                      <a:pt x="10941" y="6639"/>
                    </a:lnTo>
                    <a:lnTo>
                      <a:pt x="10841" y="6639"/>
                    </a:lnTo>
                    <a:lnTo>
                      <a:pt x="10841" y="6339"/>
                    </a:lnTo>
                    <a:lnTo>
                      <a:pt x="3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5"/>
              <p:cNvSpPr/>
              <p:nvPr/>
            </p:nvSpPr>
            <p:spPr>
              <a:xfrm>
                <a:off x="6813375" y="1359750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167"/>
                    </a:moveTo>
                    <a:lnTo>
                      <a:pt x="2269" y="367"/>
                    </a:lnTo>
                    <a:cubicBezTo>
                      <a:pt x="3169" y="434"/>
                      <a:pt x="3870" y="1168"/>
                      <a:pt x="3870" y="2102"/>
                    </a:cubicBezTo>
                    <a:lnTo>
                      <a:pt x="3603" y="4937"/>
                    </a:lnTo>
                    <a:lnTo>
                      <a:pt x="3836" y="5404"/>
                    </a:lnTo>
                    <a:lnTo>
                      <a:pt x="3670" y="5471"/>
                    </a:lnTo>
                    <a:lnTo>
                      <a:pt x="3570" y="5304"/>
                    </a:lnTo>
                    <a:lnTo>
                      <a:pt x="667" y="5304"/>
                    </a:lnTo>
                    <a:lnTo>
                      <a:pt x="601" y="5404"/>
                    </a:lnTo>
                    <a:lnTo>
                      <a:pt x="434" y="5338"/>
                    </a:lnTo>
                    <a:lnTo>
                      <a:pt x="634" y="4971"/>
                    </a:lnTo>
                    <a:lnTo>
                      <a:pt x="367" y="2102"/>
                    </a:lnTo>
                    <a:cubicBezTo>
                      <a:pt x="367" y="1168"/>
                      <a:pt x="1134" y="367"/>
                      <a:pt x="2068" y="367"/>
                    </a:cubicBezTo>
                    <a:lnTo>
                      <a:pt x="2068" y="167"/>
                    </a:lnTo>
                    <a:close/>
                    <a:moveTo>
                      <a:pt x="2102" y="0"/>
                    </a:moveTo>
                    <a:cubicBezTo>
                      <a:pt x="934" y="0"/>
                      <a:pt x="0" y="934"/>
                      <a:pt x="0" y="2102"/>
                    </a:cubicBezTo>
                    <a:lnTo>
                      <a:pt x="34" y="2469"/>
                    </a:lnTo>
                    <a:lnTo>
                      <a:pt x="234" y="4604"/>
                    </a:lnTo>
                    <a:lnTo>
                      <a:pt x="267" y="5004"/>
                    </a:lnTo>
                    <a:lnTo>
                      <a:pt x="301" y="5504"/>
                    </a:lnTo>
                    <a:cubicBezTo>
                      <a:pt x="301" y="5571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6" y="5671"/>
                      <a:pt x="3903" y="5571"/>
                      <a:pt x="3903" y="5504"/>
                    </a:cubicBezTo>
                    <a:lnTo>
                      <a:pt x="4237" y="2102"/>
                    </a:lnTo>
                    <a:cubicBezTo>
                      <a:pt x="4237" y="934"/>
                      <a:pt x="3269" y="0"/>
                      <a:pt x="21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5"/>
              <p:cNvSpPr/>
              <p:nvPr/>
            </p:nvSpPr>
            <p:spPr>
              <a:xfrm>
                <a:off x="6385575" y="1567400"/>
                <a:ext cx="60050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2236" extrusionOk="0">
                    <a:moveTo>
                      <a:pt x="0" y="0"/>
                    </a:moveTo>
                    <a:lnTo>
                      <a:pt x="0" y="1034"/>
                    </a:lnTo>
                    <a:cubicBezTo>
                      <a:pt x="0" y="1668"/>
                      <a:pt x="567" y="2235"/>
                      <a:pt x="1201" y="2235"/>
                    </a:cubicBezTo>
                    <a:cubicBezTo>
                      <a:pt x="1868" y="2235"/>
                      <a:pt x="2402" y="1668"/>
                      <a:pt x="2402" y="1034"/>
                    </a:cubicBezTo>
                    <a:lnTo>
                      <a:pt x="2402" y="0"/>
                    </a:lnTo>
                    <a:lnTo>
                      <a:pt x="2035" y="0"/>
                    </a:lnTo>
                    <a:lnTo>
                      <a:pt x="2035" y="1034"/>
                    </a:lnTo>
                    <a:cubicBezTo>
                      <a:pt x="2035" y="1468"/>
                      <a:pt x="1668" y="1868"/>
                      <a:pt x="1201" y="1868"/>
                    </a:cubicBezTo>
                    <a:cubicBezTo>
                      <a:pt x="767" y="1868"/>
                      <a:pt x="367" y="1468"/>
                      <a:pt x="367" y="1034"/>
                    </a:cubicBez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5"/>
              <p:cNvSpPr/>
              <p:nvPr/>
            </p:nvSpPr>
            <p:spPr>
              <a:xfrm>
                <a:off x="6399750" y="1348075"/>
                <a:ext cx="9200" cy="408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35" extrusionOk="0">
                    <a:moveTo>
                      <a:pt x="0" y="0"/>
                    </a:moveTo>
                    <a:lnTo>
                      <a:pt x="0" y="1635"/>
                    </a:lnTo>
                    <a:cubicBezTo>
                      <a:pt x="67" y="1602"/>
                      <a:pt x="134" y="1602"/>
                      <a:pt x="200" y="1602"/>
                    </a:cubicBezTo>
                    <a:lnTo>
                      <a:pt x="367" y="1602"/>
                    </a:lnTo>
                    <a:lnTo>
                      <a:pt x="367" y="167"/>
                    </a:lnTo>
                    <a:cubicBezTo>
                      <a:pt x="234" y="134"/>
                      <a:pt x="100" y="67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35"/>
              <p:cNvSpPr/>
              <p:nvPr/>
            </p:nvSpPr>
            <p:spPr>
              <a:xfrm>
                <a:off x="63997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0" y="1"/>
                    </a:moveTo>
                    <a:lnTo>
                      <a:pt x="0" y="301"/>
                    </a:lnTo>
                    <a:cubicBezTo>
                      <a:pt x="134" y="267"/>
                      <a:pt x="234" y="234"/>
                      <a:pt x="367" y="234"/>
                    </a:cubicBezTo>
                    <a:lnTo>
                      <a:pt x="367" y="34"/>
                    </a:lnTo>
                    <a:lnTo>
                      <a:pt x="200" y="34"/>
                    </a:lnTo>
                    <a:cubicBezTo>
                      <a:pt x="134" y="34"/>
                      <a:pt x="67" y="34"/>
                      <a:pt x="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35"/>
              <p:cNvSpPr/>
              <p:nvPr/>
            </p:nvSpPr>
            <p:spPr>
              <a:xfrm>
                <a:off x="6422250" y="1420625"/>
                <a:ext cx="9200" cy="752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301" extrusionOk="0">
                    <a:moveTo>
                      <a:pt x="368" y="1"/>
                    </a:moveTo>
                    <a:cubicBezTo>
                      <a:pt x="301" y="34"/>
                      <a:pt x="268" y="34"/>
                      <a:pt x="168" y="34"/>
                    </a:cubicBezTo>
                    <a:lnTo>
                      <a:pt x="1" y="34"/>
                    </a:lnTo>
                    <a:lnTo>
                      <a:pt x="1" y="234"/>
                    </a:lnTo>
                    <a:cubicBezTo>
                      <a:pt x="134" y="234"/>
                      <a:pt x="268" y="267"/>
                      <a:pt x="368" y="301"/>
                    </a:cubicBez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5"/>
              <p:cNvSpPr/>
              <p:nvPr/>
            </p:nvSpPr>
            <p:spPr>
              <a:xfrm>
                <a:off x="6422250" y="1347250"/>
                <a:ext cx="9200" cy="41700"/>
              </a:xfrm>
              <a:custGeom>
                <a:avLst/>
                <a:gdLst/>
                <a:ahLst/>
                <a:cxnLst/>
                <a:rect l="l" t="t" r="r" b="b"/>
                <a:pathLst>
                  <a:path w="368" h="1668" extrusionOk="0">
                    <a:moveTo>
                      <a:pt x="368" y="0"/>
                    </a:moveTo>
                    <a:cubicBezTo>
                      <a:pt x="268" y="100"/>
                      <a:pt x="134" y="167"/>
                      <a:pt x="1" y="200"/>
                    </a:cubicBezTo>
                    <a:lnTo>
                      <a:pt x="1" y="1635"/>
                    </a:lnTo>
                    <a:lnTo>
                      <a:pt x="168" y="1635"/>
                    </a:lnTo>
                    <a:cubicBezTo>
                      <a:pt x="234" y="1635"/>
                      <a:pt x="301" y="1635"/>
                      <a:pt x="368" y="1668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35"/>
              <p:cNvSpPr/>
              <p:nvPr/>
            </p:nvSpPr>
            <p:spPr>
              <a:xfrm>
                <a:off x="6363050" y="1425625"/>
                <a:ext cx="105925" cy="141800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5672" extrusionOk="0">
                    <a:moveTo>
                      <a:pt x="2269" y="268"/>
                    </a:moveTo>
                    <a:lnTo>
                      <a:pt x="2269" y="401"/>
                    </a:lnTo>
                    <a:cubicBezTo>
                      <a:pt x="3136" y="468"/>
                      <a:pt x="3870" y="1202"/>
                      <a:pt x="3870" y="2102"/>
                    </a:cubicBezTo>
                    <a:lnTo>
                      <a:pt x="3603" y="4971"/>
                    </a:lnTo>
                    <a:lnTo>
                      <a:pt x="3837" y="5471"/>
                    </a:lnTo>
                    <a:lnTo>
                      <a:pt x="3670" y="5538"/>
                    </a:lnTo>
                    <a:lnTo>
                      <a:pt x="3570" y="5304"/>
                    </a:lnTo>
                    <a:lnTo>
                      <a:pt x="668" y="5304"/>
                    </a:lnTo>
                    <a:lnTo>
                      <a:pt x="601" y="5471"/>
                    </a:lnTo>
                    <a:lnTo>
                      <a:pt x="434" y="5405"/>
                    </a:lnTo>
                    <a:lnTo>
                      <a:pt x="634" y="5038"/>
                    </a:lnTo>
                    <a:lnTo>
                      <a:pt x="367" y="2136"/>
                    </a:lnTo>
                    <a:cubicBezTo>
                      <a:pt x="367" y="1168"/>
                      <a:pt x="1135" y="401"/>
                      <a:pt x="2069" y="368"/>
                    </a:cubicBezTo>
                    <a:lnTo>
                      <a:pt x="2069" y="268"/>
                    </a:lnTo>
                    <a:close/>
                    <a:moveTo>
                      <a:pt x="2102" y="1"/>
                    </a:moveTo>
                    <a:cubicBezTo>
                      <a:pt x="2035" y="1"/>
                      <a:pt x="1935" y="1"/>
                      <a:pt x="1835" y="34"/>
                    </a:cubicBezTo>
                    <a:cubicBezTo>
                      <a:pt x="1702" y="34"/>
                      <a:pt x="1602" y="67"/>
                      <a:pt x="1468" y="101"/>
                    </a:cubicBezTo>
                    <a:cubicBezTo>
                      <a:pt x="634" y="368"/>
                      <a:pt x="0" y="1168"/>
                      <a:pt x="0" y="2136"/>
                    </a:cubicBezTo>
                    <a:lnTo>
                      <a:pt x="301" y="5505"/>
                    </a:lnTo>
                    <a:cubicBezTo>
                      <a:pt x="301" y="5605"/>
                      <a:pt x="401" y="5671"/>
                      <a:pt x="501" y="5671"/>
                    </a:cubicBezTo>
                    <a:lnTo>
                      <a:pt x="3736" y="5671"/>
                    </a:lnTo>
                    <a:cubicBezTo>
                      <a:pt x="3837" y="5671"/>
                      <a:pt x="3903" y="5605"/>
                      <a:pt x="3937" y="5505"/>
                    </a:cubicBezTo>
                    <a:lnTo>
                      <a:pt x="4237" y="2136"/>
                    </a:lnTo>
                    <a:cubicBezTo>
                      <a:pt x="4237" y="1168"/>
                      <a:pt x="3603" y="368"/>
                      <a:pt x="2736" y="101"/>
                    </a:cubicBezTo>
                    <a:cubicBezTo>
                      <a:pt x="2636" y="67"/>
                      <a:pt x="2502" y="34"/>
                      <a:pt x="2369" y="34"/>
                    </a:cubicBezTo>
                    <a:cubicBezTo>
                      <a:pt x="2302" y="1"/>
                      <a:pt x="2202" y="1"/>
                      <a:pt x="21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35"/>
              <p:cNvSpPr/>
              <p:nvPr/>
            </p:nvSpPr>
            <p:spPr>
              <a:xfrm>
                <a:off x="6388075" y="1388100"/>
                <a:ext cx="55900" cy="33375"/>
              </a:xfrm>
              <a:custGeom>
                <a:avLst/>
                <a:gdLst/>
                <a:ahLst/>
                <a:cxnLst/>
                <a:rect l="l" t="t" r="r" b="b"/>
                <a:pathLst>
                  <a:path w="2236" h="1335" extrusionOk="0">
                    <a:moveTo>
                      <a:pt x="1535" y="267"/>
                    </a:moveTo>
                    <a:cubicBezTo>
                      <a:pt x="1768" y="267"/>
                      <a:pt x="1935" y="434"/>
                      <a:pt x="1935" y="668"/>
                    </a:cubicBezTo>
                    <a:cubicBezTo>
                      <a:pt x="1935" y="868"/>
                      <a:pt x="1768" y="1068"/>
                      <a:pt x="1535" y="1068"/>
                    </a:cubicBezTo>
                    <a:lnTo>
                      <a:pt x="667" y="1068"/>
                    </a:lnTo>
                    <a:cubicBezTo>
                      <a:pt x="434" y="1068"/>
                      <a:pt x="267" y="868"/>
                      <a:pt x="267" y="668"/>
                    </a:cubicBezTo>
                    <a:cubicBezTo>
                      <a:pt x="267" y="434"/>
                      <a:pt x="434" y="267"/>
                      <a:pt x="667" y="267"/>
                    </a:cubicBezTo>
                    <a:close/>
                    <a:moveTo>
                      <a:pt x="667" y="1"/>
                    </a:moveTo>
                    <a:cubicBezTo>
                      <a:pt x="601" y="1"/>
                      <a:pt x="534" y="1"/>
                      <a:pt x="467" y="34"/>
                    </a:cubicBezTo>
                    <a:cubicBezTo>
                      <a:pt x="200" y="101"/>
                      <a:pt x="0" y="368"/>
                      <a:pt x="0" y="668"/>
                    </a:cubicBezTo>
                    <a:cubicBezTo>
                      <a:pt x="0" y="968"/>
                      <a:pt x="200" y="1201"/>
                      <a:pt x="467" y="1302"/>
                    </a:cubicBezTo>
                    <a:cubicBezTo>
                      <a:pt x="534" y="1335"/>
                      <a:pt x="601" y="1335"/>
                      <a:pt x="667" y="1335"/>
                    </a:cubicBezTo>
                    <a:lnTo>
                      <a:pt x="1535" y="1335"/>
                    </a:lnTo>
                    <a:cubicBezTo>
                      <a:pt x="1601" y="1335"/>
                      <a:pt x="1668" y="1335"/>
                      <a:pt x="1735" y="1302"/>
                    </a:cubicBezTo>
                    <a:cubicBezTo>
                      <a:pt x="2035" y="1201"/>
                      <a:pt x="2235" y="968"/>
                      <a:pt x="2235" y="668"/>
                    </a:cubicBezTo>
                    <a:cubicBezTo>
                      <a:pt x="2235" y="368"/>
                      <a:pt x="2035" y="101"/>
                      <a:pt x="1735" y="34"/>
                    </a:cubicBezTo>
                    <a:cubicBezTo>
                      <a:pt x="1668" y="1"/>
                      <a:pt x="1635" y="1"/>
                      <a:pt x="15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5"/>
              <p:cNvSpPr/>
              <p:nvPr/>
            </p:nvSpPr>
            <p:spPr>
              <a:xfrm>
                <a:off x="6390575" y="1334725"/>
                <a:ext cx="50875" cy="18375"/>
              </a:xfrm>
              <a:custGeom>
                <a:avLst/>
                <a:gdLst/>
                <a:ahLst/>
                <a:cxnLst/>
                <a:rect l="l" t="t" r="r" b="b"/>
                <a:pathLst>
                  <a:path w="2035" h="735" extrusionOk="0">
                    <a:moveTo>
                      <a:pt x="0" y="1"/>
                    </a:moveTo>
                    <a:cubicBezTo>
                      <a:pt x="67" y="201"/>
                      <a:pt x="200" y="401"/>
                      <a:pt x="367" y="534"/>
                    </a:cubicBezTo>
                    <a:cubicBezTo>
                      <a:pt x="467" y="601"/>
                      <a:pt x="601" y="668"/>
                      <a:pt x="734" y="701"/>
                    </a:cubicBezTo>
                    <a:cubicBezTo>
                      <a:pt x="834" y="701"/>
                      <a:pt x="901" y="735"/>
                      <a:pt x="1001" y="735"/>
                    </a:cubicBezTo>
                    <a:cubicBezTo>
                      <a:pt x="1101" y="735"/>
                      <a:pt x="1201" y="701"/>
                      <a:pt x="1268" y="701"/>
                    </a:cubicBezTo>
                    <a:cubicBezTo>
                      <a:pt x="1401" y="668"/>
                      <a:pt x="1535" y="601"/>
                      <a:pt x="1635" y="534"/>
                    </a:cubicBezTo>
                    <a:cubicBezTo>
                      <a:pt x="1835" y="401"/>
                      <a:pt x="1968" y="201"/>
                      <a:pt x="2035" y="1"/>
                    </a:cubicBezTo>
                    <a:lnTo>
                      <a:pt x="1635" y="1"/>
                    </a:lnTo>
                    <a:cubicBezTo>
                      <a:pt x="1501" y="201"/>
                      <a:pt x="1268" y="368"/>
                      <a:pt x="1001" y="368"/>
                    </a:cubicBezTo>
                    <a:cubicBezTo>
                      <a:pt x="734" y="368"/>
                      <a:pt x="501" y="201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35"/>
              <p:cNvSpPr/>
              <p:nvPr/>
            </p:nvSpPr>
            <p:spPr>
              <a:xfrm>
                <a:off x="6342200" y="1311375"/>
                <a:ext cx="147625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5905" h="935" extrusionOk="0">
                    <a:moveTo>
                      <a:pt x="1" y="1"/>
                    </a:moveTo>
                    <a:cubicBezTo>
                      <a:pt x="1" y="501"/>
                      <a:pt x="401" y="935"/>
                      <a:pt x="935" y="935"/>
                    </a:cubicBezTo>
                    <a:lnTo>
                      <a:pt x="4971" y="935"/>
                    </a:lnTo>
                    <a:cubicBezTo>
                      <a:pt x="5471" y="935"/>
                      <a:pt x="5871" y="534"/>
                      <a:pt x="5905" y="34"/>
                    </a:cubicBezTo>
                    <a:lnTo>
                      <a:pt x="5538" y="34"/>
                    </a:lnTo>
                    <a:cubicBezTo>
                      <a:pt x="5504" y="334"/>
                      <a:pt x="5271" y="568"/>
                      <a:pt x="4971" y="568"/>
                    </a:cubicBezTo>
                    <a:lnTo>
                      <a:pt x="935" y="568"/>
                    </a:lnTo>
                    <a:cubicBezTo>
                      <a:pt x="634" y="568"/>
                      <a:pt x="401" y="334"/>
                      <a:pt x="367" y="34"/>
                    </a:cubicBezTo>
                    <a:cubicBezTo>
                      <a:pt x="234" y="34"/>
                      <a:pt x="101" y="34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3" name="Google Shape;1523;p35"/>
              <p:cNvSpPr/>
              <p:nvPr/>
            </p:nvSpPr>
            <p:spPr>
              <a:xfrm>
                <a:off x="6418100" y="475775"/>
                <a:ext cx="21700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11876" extrusionOk="0">
                    <a:moveTo>
                      <a:pt x="334" y="1"/>
                    </a:moveTo>
                    <a:cubicBezTo>
                      <a:pt x="234" y="34"/>
                      <a:pt x="100" y="68"/>
                      <a:pt x="0" y="68"/>
                    </a:cubicBezTo>
                    <a:lnTo>
                      <a:pt x="500" y="11876"/>
                    </a:lnTo>
                    <a:lnTo>
                      <a:pt x="867" y="11876"/>
                    </a:lnTo>
                    <a:lnTo>
                      <a:pt x="3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4" name="Google Shape;1524;p35"/>
              <p:cNvSpPr/>
              <p:nvPr/>
            </p:nvSpPr>
            <p:spPr>
              <a:xfrm>
                <a:off x="6392225" y="475775"/>
                <a:ext cx="21725" cy="296900"/>
              </a:xfrm>
              <a:custGeom>
                <a:avLst/>
                <a:gdLst/>
                <a:ahLst/>
                <a:cxnLst/>
                <a:rect l="l" t="t" r="r" b="b"/>
                <a:pathLst>
                  <a:path w="869" h="11876" extrusionOk="0">
                    <a:moveTo>
                      <a:pt x="501" y="1"/>
                    </a:moveTo>
                    <a:lnTo>
                      <a:pt x="1" y="11876"/>
                    </a:lnTo>
                    <a:lnTo>
                      <a:pt x="335" y="11876"/>
                    </a:lnTo>
                    <a:lnTo>
                      <a:pt x="868" y="68"/>
                    </a:lnTo>
                    <a:cubicBezTo>
                      <a:pt x="735" y="68"/>
                      <a:pt x="601" y="34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5" name="Google Shape;1525;p35"/>
              <p:cNvSpPr/>
              <p:nvPr/>
            </p:nvSpPr>
            <p:spPr>
              <a:xfrm>
                <a:off x="5793475" y="925275"/>
                <a:ext cx="410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413" h="1569" extrusionOk="0">
                    <a:moveTo>
                      <a:pt x="16412" y="0"/>
                    </a:moveTo>
                    <a:lnTo>
                      <a:pt x="8640" y="734"/>
                    </a:lnTo>
                    <a:cubicBezTo>
                      <a:pt x="8607" y="734"/>
                      <a:pt x="8573" y="734"/>
                      <a:pt x="8507" y="768"/>
                    </a:cubicBezTo>
                    <a:lnTo>
                      <a:pt x="8440" y="801"/>
                    </a:lnTo>
                    <a:cubicBezTo>
                      <a:pt x="8206" y="901"/>
                      <a:pt x="7973" y="1001"/>
                      <a:pt x="7773" y="1001"/>
                    </a:cubicBezTo>
                    <a:lnTo>
                      <a:pt x="0" y="1201"/>
                    </a:lnTo>
                    <a:lnTo>
                      <a:pt x="601" y="1568"/>
                    </a:lnTo>
                    <a:lnTo>
                      <a:pt x="7773" y="1368"/>
                    </a:lnTo>
                    <a:cubicBezTo>
                      <a:pt x="8073" y="1368"/>
                      <a:pt x="8340" y="1235"/>
                      <a:pt x="8573" y="1134"/>
                    </a:cubicBezTo>
                    <a:lnTo>
                      <a:pt x="8673" y="1068"/>
                    </a:lnTo>
                    <a:lnTo>
                      <a:pt x="16412" y="367"/>
                    </a:lnTo>
                    <a:lnTo>
                      <a:pt x="1641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6" name="Google Shape;1526;p35"/>
              <p:cNvSpPr/>
              <p:nvPr/>
            </p:nvSpPr>
            <p:spPr>
              <a:xfrm>
                <a:off x="5820150" y="966125"/>
                <a:ext cx="383650" cy="23375"/>
              </a:xfrm>
              <a:custGeom>
                <a:avLst/>
                <a:gdLst/>
                <a:ahLst/>
                <a:cxnLst/>
                <a:rect l="l" t="t" r="r" b="b"/>
                <a:pathLst>
                  <a:path w="15346" h="935" extrusionOk="0">
                    <a:moveTo>
                      <a:pt x="6706" y="1"/>
                    </a:moveTo>
                    <a:lnTo>
                      <a:pt x="1" y="201"/>
                    </a:lnTo>
                    <a:lnTo>
                      <a:pt x="601" y="535"/>
                    </a:lnTo>
                    <a:lnTo>
                      <a:pt x="6739" y="368"/>
                    </a:lnTo>
                    <a:cubicBezTo>
                      <a:pt x="6939" y="368"/>
                      <a:pt x="7173" y="468"/>
                      <a:pt x="7406" y="568"/>
                    </a:cubicBezTo>
                    <a:lnTo>
                      <a:pt x="7506" y="601"/>
                    </a:lnTo>
                    <a:cubicBezTo>
                      <a:pt x="7540" y="601"/>
                      <a:pt x="7573" y="635"/>
                      <a:pt x="7640" y="635"/>
                    </a:cubicBezTo>
                    <a:lnTo>
                      <a:pt x="15345" y="935"/>
                    </a:lnTo>
                    <a:lnTo>
                      <a:pt x="15345" y="601"/>
                    </a:lnTo>
                    <a:lnTo>
                      <a:pt x="7807" y="268"/>
                    </a:lnTo>
                    <a:lnTo>
                      <a:pt x="7673" y="468"/>
                    </a:lnTo>
                    <a:lnTo>
                      <a:pt x="7573" y="434"/>
                    </a:lnTo>
                    <a:lnTo>
                      <a:pt x="7673" y="268"/>
                    </a:lnTo>
                    <a:lnTo>
                      <a:pt x="7640" y="268"/>
                    </a:lnTo>
                    <a:lnTo>
                      <a:pt x="7540" y="234"/>
                    </a:lnTo>
                    <a:cubicBezTo>
                      <a:pt x="7273" y="134"/>
                      <a:pt x="7006" y="1"/>
                      <a:pt x="67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7" name="Google Shape;1527;p35"/>
              <p:cNvSpPr/>
              <p:nvPr/>
            </p:nvSpPr>
            <p:spPr>
              <a:xfrm>
                <a:off x="5753450" y="968625"/>
                <a:ext cx="208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502" extrusionOk="0">
                    <a:moveTo>
                      <a:pt x="0" y="1"/>
                    </a:moveTo>
                    <a:lnTo>
                      <a:pt x="0" y="34"/>
                    </a:lnTo>
                    <a:cubicBezTo>
                      <a:pt x="0" y="301"/>
                      <a:pt x="200" y="501"/>
                      <a:pt x="467" y="501"/>
                    </a:cubicBezTo>
                    <a:lnTo>
                      <a:pt x="834" y="50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8" name="Google Shape;1528;p35"/>
              <p:cNvSpPr/>
              <p:nvPr/>
            </p:nvSpPr>
            <p:spPr>
              <a:xfrm>
                <a:off x="6009475" y="948625"/>
                <a:ext cx="19432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73" h="1168" extrusionOk="0">
                    <a:moveTo>
                      <a:pt x="7772" y="0"/>
                    </a:moveTo>
                    <a:lnTo>
                      <a:pt x="400" y="501"/>
                    </a:lnTo>
                    <a:lnTo>
                      <a:pt x="367" y="501"/>
                    </a:lnTo>
                    <a:lnTo>
                      <a:pt x="100" y="968"/>
                    </a:lnTo>
                    <a:lnTo>
                      <a:pt x="0" y="1134"/>
                    </a:lnTo>
                    <a:lnTo>
                      <a:pt x="100" y="1168"/>
                    </a:lnTo>
                    <a:lnTo>
                      <a:pt x="200" y="968"/>
                    </a:lnTo>
                    <a:lnTo>
                      <a:pt x="434" y="601"/>
                    </a:lnTo>
                    <a:lnTo>
                      <a:pt x="7772" y="100"/>
                    </a:lnTo>
                    <a:lnTo>
                      <a:pt x="77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9" name="Google Shape;1529;p35"/>
              <p:cNvSpPr/>
              <p:nvPr/>
            </p:nvSpPr>
            <p:spPr>
              <a:xfrm>
                <a:off x="6628250" y="966975"/>
                <a:ext cx="381125" cy="22525"/>
              </a:xfrm>
              <a:custGeom>
                <a:avLst/>
                <a:gdLst/>
                <a:ahLst/>
                <a:cxnLst/>
                <a:rect l="l" t="t" r="r" b="b"/>
                <a:pathLst>
                  <a:path w="15245" h="901" extrusionOk="0">
                    <a:moveTo>
                      <a:pt x="8606" y="0"/>
                    </a:moveTo>
                    <a:cubicBezTo>
                      <a:pt x="8306" y="0"/>
                      <a:pt x="8039" y="100"/>
                      <a:pt x="7806" y="200"/>
                    </a:cubicBezTo>
                    <a:lnTo>
                      <a:pt x="7706" y="234"/>
                    </a:lnTo>
                    <a:lnTo>
                      <a:pt x="7639" y="234"/>
                    </a:lnTo>
                    <a:lnTo>
                      <a:pt x="7739" y="400"/>
                    </a:lnTo>
                    <a:lnTo>
                      <a:pt x="7672" y="434"/>
                    </a:lnTo>
                    <a:lnTo>
                      <a:pt x="7539" y="234"/>
                    </a:lnTo>
                    <a:lnTo>
                      <a:pt x="0" y="534"/>
                    </a:lnTo>
                    <a:lnTo>
                      <a:pt x="0" y="901"/>
                    </a:lnTo>
                    <a:lnTo>
                      <a:pt x="7706" y="601"/>
                    </a:lnTo>
                    <a:cubicBezTo>
                      <a:pt x="7739" y="601"/>
                      <a:pt x="7806" y="567"/>
                      <a:pt x="7839" y="567"/>
                    </a:cubicBezTo>
                    <a:lnTo>
                      <a:pt x="7939" y="534"/>
                    </a:lnTo>
                    <a:cubicBezTo>
                      <a:pt x="8173" y="434"/>
                      <a:pt x="8373" y="334"/>
                      <a:pt x="8606" y="334"/>
                    </a:cubicBezTo>
                    <a:lnTo>
                      <a:pt x="14644" y="501"/>
                    </a:lnTo>
                    <a:lnTo>
                      <a:pt x="15244" y="167"/>
                    </a:lnTo>
                    <a:lnTo>
                      <a:pt x="860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35"/>
              <p:cNvSpPr/>
              <p:nvPr/>
            </p:nvSpPr>
            <p:spPr>
              <a:xfrm>
                <a:off x="7055200" y="967800"/>
                <a:ext cx="22550" cy="13375"/>
              </a:xfrm>
              <a:custGeom>
                <a:avLst/>
                <a:gdLst/>
                <a:ahLst/>
                <a:cxnLst/>
                <a:rect l="l" t="t" r="r" b="b"/>
                <a:pathLst>
                  <a:path w="902" h="535" extrusionOk="0">
                    <a:moveTo>
                      <a:pt x="902" y="1"/>
                    </a:moveTo>
                    <a:lnTo>
                      <a:pt x="1" y="534"/>
                    </a:lnTo>
                    <a:lnTo>
                      <a:pt x="468" y="534"/>
                    </a:lnTo>
                    <a:cubicBezTo>
                      <a:pt x="701" y="534"/>
                      <a:pt x="902" y="334"/>
                      <a:pt x="902" y="34"/>
                    </a:cubicBezTo>
                    <a:cubicBezTo>
                      <a:pt x="902" y="34"/>
                      <a:pt x="902" y="1"/>
                      <a:pt x="9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35"/>
              <p:cNvSpPr/>
              <p:nvPr/>
            </p:nvSpPr>
            <p:spPr>
              <a:xfrm>
                <a:off x="6628250" y="925275"/>
                <a:ext cx="40780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16312" h="1569" extrusionOk="0">
                    <a:moveTo>
                      <a:pt x="0" y="0"/>
                    </a:moveTo>
                    <a:lnTo>
                      <a:pt x="0" y="367"/>
                    </a:lnTo>
                    <a:lnTo>
                      <a:pt x="7739" y="1101"/>
                    </a:lnTo>
                    <a:lnTo>
                      <a:pt x="7806" y="1134"/>
                    </a:lnTo>
                    <a:cubicBezTo>
                      <a:pt x="8072" y="1235"/>
                      <a:pt x="8339" y="1368"/>
                      <a:pt x="8606" y="1368"/>
                    </a:cubicBezTo>
                    <a:lnTo>
                      <a:pt x="15711" y="1568"/>
                    </a:lnTo>
                    <a:lnTo>
                      <a:pt x="16312" y="1201"/>
                    </a:lnTo>
                    <a:lnTo>
                      <a:pt x="8640" y="1001"/>
                    </a:lnTo>
                    <a:cubicBezTo>
                      <a:pt x="8406" y="1001"/>
                      <a:pt x="8206" y="901"/>
                      <a:pt x="7972" y="801"/>
                    </a:cubicBezTo>
                    <a:lnTo>
                      <a:pt x="7872" y="768"/>
                    </a:lnTo>
                    <a:cubicBezTo>
                      <a:pt x="7839" y="734"/>
                      <a:pt x="7806" y="734"/>
                      <a:pt x="7739" y="73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35"/>
              <p:cNvSpPr/>
              <p:nvPr/>
            </p:nvSpPr>
            <p:spPr>
              <a:xfrm>
                <a:off x="6628250" y="948625"/>
                <a:ext cx="193475" cy="29200"/>
              </a:xfrm>
              <a:custGeom>
                <a:avLst/>
                <a:gdLst/>
                <a:ahLst/>
                <a:cxnLst/>
                <a:rect l="l" t="t" r="r" b="b"/>
                <a:pathLst>
                  <a:path w="7739" h="1168" extrusionOk="0">
                    <a:moveTo>
                      <a:pt x="0" y="0"/>
                    </a:moveTo>
                    <a:lnTo>
                      <a:pt x="0" y="100"/>
                    </a:lnTo>
                    <a:lnTo>
                      <a:pt x="7339" y="601"/>
                    </a:lnTo>
                    <a:lnTo>
                      <a:pt x="7539" y="968"/>
                    </a:lnTo>
                    <a:lnTo>
                      <a:pt x="7672" y="1168"/>
                    </a:lnTo>
                    <a:lnTo>
                      <a:pt x="7739" y="1134"/>
                    </a:lnTo>
                    <a:lnTo>
                      <a:pt x="7639" y="968"/>
                    </a:lnTo>
                    <a:lnTo>
                      <a:pt x="7405" y="534"/>
                    </a:lnTo>
                    <a:lnTo>
                      <a:pt x="7372" y="5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3" name="Google Shape;1533;p35"/>
              <p:cNvSpPr/>
              <p:nvPr/>
            </p:nvSpPr>
            <p:spPr>
              <a:xfrm>
                <a:off x="560082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" y="1"/>
                    </a:moveTo>
                    <a:lnTo>
                      <a:pt x="6105" y="3470"/>
                    </a:lnTo>
                    <a:lnTo>
                      <a:pt x="6939" y="3970"/>
                    </a:lnTo>
                    <a:lnTo>
                      <a:pt x="13177" y="7539"/>
                    </a:lnTo>
                    <a:lnTo>
                      <a:pt x="13244" y="7539"/>
                    </a:lnTo>
                    <a:lnTo>
                      <a:pt x="13944" y="7573"/>
                    </a:lnTo>
                    <a:lnTo>
                      <a:pt x="7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4" name="Google Shape;1534;p35"/>
              <p:cNvSpPr/>
              <p:nvPr/>
            </p:nvSpPr>
            <p:spPr>
              <a:xfrm>
                <a:off x="6147050" y="1167950"/>
                <a:ext cx="7675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3070" h="1802" extrusionOk="0">
                    <a:moveTo>
                      <a:pt x="668" y="0"/>
                    </a:moveTo>
                    <a:lnTo>
                      <a:pt x="1" y="34"/>
                    </a:lnTo>
                    <a:lnTo>
                      <a:pt x="1569" y="934"/>
                    </a:lnTo>
                    <a:lnTo>
                      <a:pt x="1602" y="834"/>
                    </a:lnTo>
                    <a:lnTo>
                      <a:pt x="1702" y="901"/>
                    </a:lnTo>
                    <a:lnTo>
                      <a:pt x="1635" y="968"/>
                    </a:lnTo>
                    <a:lnTo>
                      <a:pt x="3070" y="1802"/>
                    </a:lnTo>
                    <a:cubicBezTo>
                      <a:pt x="3003" y="1635"/>
                      <a:pt x="2936" y="1501"/>
                      <a:pt x="2870" y="1335"/>
                    </a:cubicBezTo>
                    <a:cubicBezTo>
                      <a:pt x="2870" y="1301"/>
                      <a:pt x="2870" y="1268"/>
                      <a:pt x="2836" y="1235"/>
                    </a:cubicBezTo>
                    <a:lnTo>
                      <a:pt x="6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5" name="Google Shape;1535;p35"/>
              <p:cNvSpPr/>
              <p:nvPr/>
            </p:nvSpPr>
            <p:spPr>
              <a:xfrm>
                <a:off x="5645875" y="879400"/>
                <a:ext cx="351925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77" h="7740" extrusionOk="0">
                    <a:moveTo>
                      <a:pt x="601" y="1"/>
                    </a:moveTo>
                    <a:cubicBezTo>
                      <a:pt x="467" y="67"/>
                      <a:pt x="300" y="101"/>
                      <a:pt x="167" y="101"/>
                    </a:cubicBezTo>
                    <a:lnTo>
                      <a:pt x="0" y="101"/>
                    </a:lnTo>
                    <a:lnTo>
                      <a:pt x="13276" y="7706"/>
                    </a:lnTo>
                    <a:lnTo>
                      <a:pt x="14077" y="7740"/>
                    </a:lnTo>
                    <a:lnTo>
                      <a:pt x="7572" y="4004"/>
                    </a:lnTo>
                    <a:lnTo>
                      <a:pt x="6972" y="3670"/>
                    </a:lnTo>
                    <a:lnTo>
                      <a:pt x="6505" y="3403"/>
                    </a:lnTo>
                    <a:lnTo>
                      <a:pt x="5904" y="3036"/>
                    </a:lnTo>
                    <a:lnTo>
                      <a:pt x="6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6" name="Google Shape;1536;p35"/>
              <p:cNvSpPr/>
              <p:nvPr/>
            </p:nvSpPr>
            <p:spPr>
              <a:xfrm>
                <a:off x="6104525" y="1169625"/>
                <a:ext cx="141800" cy="81750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3270" extrusionOk="0">
                    <a:moveTo>
                      <a:pt x="701" y="0"/>
                    </a:moveTo>
                    <a:lnTo>
                      <a:pt x="1" y="33"/>
                    </a:lnTo>
                    <a:lnTo>
                      <a:pt x="5671" y="3269"/>
                    </a:lnTo>
                    <a:cubicBezTo>
                      <a:pt x="5505" y="3069"/>
                      <a:pt x="5371" y="2835"/>
                      <a:pt x="5238" y="2602"/>
                    </a:cubicBezTo>
                    <a:lnTo>
                      <a:pt x="7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5"/>
              <p:cNvSpPr/>
              <p:nvPr/>
            </p:nvSpPr>
            <p:spPr>
              <a:xfrm>
                <a:off x="6135375" y="1168775"/>
                <a:ext cx="54250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70" h="1135" extrusionOk="0">
                    <a:moveTo>
                      <a:pt x="1" y="1"/>
                    </a:moveTo>
                    <a:lnTo>
                      <a:pt x="1936" y="1135"/>
                    </a:lnTo>
                    <a:lnTo>
                      <a:pt x="2002" y="1135"/>
                    </a:lnTo>
                    <a:lnTo>
                      <a:pt x="2102" y="935"/>
                    </a:lnTo>
                    <a:lnTo>
                      <a:pt x="2169" y="868"/>
                    </a:lnTo>
                    <a:lnTo>
                      <a:pt x="2069" y="801"/>
                    </a:lnTo>
                    <a:lnTo>
                      <a:pt x="2036" y="901"/>
                    </a:lnTo>
                    <a:lnTo>
                      <a:pt x="1969" y="1035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8" name="Google Shape;1538;p35"/>
              <p:cNvSpPr/>
              <p:nvPr/>
            </p:nvSpPr>
            <p:spPr>
              <a:xfrm>
                <a:off x="563335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" y="1"/>
                    </a:moveTo>
                    <a:lnTo>
                      <a:pt x="13244" y="7573"/>
                    </a:lnTo>
                    <a:lnTo>
                      <a:pt x="13444" y="7573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9" name="Google Shape;1539;p35"/>
              <p:cNvSpPr/>
              <p:nvPr/>
            </p:nvSpPr>
            <p:spPr>
              <a:xfrm>
                <a:off x="5549975" y="851050"/>
                <a:ext cx="129275" cy="30875"/>
              </a:xfrm>
              <a:custGeom>
                <a:avLst/>
                <a:gdLst/>
                <a:ahLst/>
                <a:cxnLst/>
                <a:rect l="l" t="t" r="r" b="b"/>
                <a:pathLst>
                  <a:path w="5171" h="1235" extrusionOk="0">
                    <a:moveTo>
                      <a:pt x="0" y="1"/>
                    </a:moveTo>
                    <a:cubicBezTo>
                      <a:pt x="100" y="701"/>
                      <a:pt x="701" y="1235"/>
                      <a:pt x="1435" y="1235"/>
                    </a:cubicBezTo>
                    <a:lnTo>
                      <a:pt x="4003" y="1235"/>
                    </a:lnTo>
                    <a:cubicBezTo>
                      <a:pt x="4136" y="1235"/>
                      <a:pt x="4303" y="1201"/>
                      <a:pt x="4437" y="1135"/>
                    </a:cubicBezTo>
                    <a:cubicBezTo>
                      <a:pt x="4804" y="1001"/>
                      <a:pt x="5104" y="634"/>
                      <a:pt x="5171" y="201"/>
                    </a:cubicBezTo>
                    <a:lnTo>
                      <a:pt x="4804" y="201"/>
                    </a:lnTo>
                    <a:cubicBezTo>
                      <a:pt x="4737" y="568"/>
                      <a:pt x="4403" y="868"/>
                      <a:pt x="4003" y="868"/>
                    </a:cubicBezTo>
                    <a:lnTo>
                      <a:pt x="1435" y="868"/>
                    </a:lnTo>
                    <a:cubicBezTo>
                      <a:pt x="1168" y="868"/>
                      <a:pt x="901" y="768"/>
                      <a:pt x="701" y="601"/>
                    </a:cubicBezTo>
                    <a:lnTo>
                      <a:pt x="467" y="601"/>
                    </a:lnTo>
                    <a:lnTo>
                      <a:pt x="467" y="568"/>
                    </a:lnTo>
                    <a:lnTo>
                      <a:pt x="367" y="568"/>
                    </a:lnTo>
                    <a:lnTo>
                      <a:pt x="367" y="401"/>
                    </a:lnTo>
                    <a:lnTo>
                      <a:pt x="534" y="401"/>
                    </a:lnTo>
                    <a:cubicBezTo>
                      <a:pt x="467" y="301"/>
                      <a:pt x="400" y="1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0" name="Google Shape;1540;p35"/>
              <p:cNvSpPr/>
              <p:nvPr/>
            </p:nvSpPr>
            <p:spPr>
              <a:xfrm>
                <a:off x="6608225" y="1167950"/>
                <a:ext cx="74250" cy="43375"/>
              </a:xfrm>
              <a:custGeom>
                <a:avLst/>
                <a:gdLst/>
                <a:ahLst/>
                <a:cxnLst/>
                <a:rect l="l" t="t" r="r" b="b"/>
                <a:pathLst>
                  <a:path w="2970" h="1735" extrusionOk="0">
                    <a:moveTo>
                      <a:pt x="2302" y="0"/>
                    </a:moveTo>
                    <a:lnTo>
                      <a:pt x="201" y="1201"/>
                    </a:lnTo>
                    <a:cubicBezTo>
                      <a:pt x="201" y="1235"/>
                      <a:pt x="167" y="1301"/>
                      <a:pt x="167" y="1335"/>
                    </a:cubicBezTo>
                    <a:cubicBezTo>
                      <a:pt x="101" y="1468"/>
                      <a:pt x="34" y="1601"/>
                      <a:pt x="0" y="1735"/>
                    </a:cubicBezTo>
                    <a:lnTo>
                      <a:pt x="1368" y="968"/>
                    </a:lnTo>
                    <a:lnTo>
                      <a:pt x="1301" y="901"/>
                    </a:lnTo>
                    <a:lnTo>
                      <a:pt x="1401" y="834"/>
                    </a:lnTo>
                    <a:lnTo>
                      <a:pt x="1435" y="901"/>
                    </a:lnTo>
                    <a:lnTo>
                      <a:pt x="2969" y="34"/>
                    </a:lnTo>
                    <a:lnTo>
                      <a:pt x="230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35"/>
              <p:cNvSpPr/>
              <p:nvPr/>
            </p:nvSpPr>
            <p:spPr>
              <a:xfrm>
                <a:off x="6831725" y="879400"/>
                <a:ext cx="351100" cy="1935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7740" extrusionOk="0">
                    <a:moveTo>
                      <a:pt x="13476" y="1"/>
                    </a:moveTo>
                    <a:lnTo>
                      <a:pt x="8173" y="3036"/>
                    </a:lnTo>
                    <a:lnTo>
                      <a:pt x="7572" y="3403"/>
                    </a:lnTo>
                    <a:lnTo>
                      <a:pt x="7105" y="3670"/>
                    </a:lnTo>
                    <a:lnTo>
                      <a:pt x="6505" y="4004"/>
                    </a:lnTo>
                    <a:lnTo>
                      <a:pt x="0" y="7740"/>
                    </a:lnTo>
                    <a:lnTo>
                      <a:pt x="767" y="7706"/>
                    </a:lnTo>
                    <a:lnTo>
                      <a:pt x="14044" y="101"/>
                    </a:lnTo>
                    <a:lnTo>
                      <a:pt x="13910" y="101"/>
                    </a:lnTo>
                    <a:cubicBezTo>
                      <a:pt x="13743" y="101"/>
                      <a:pt x="13610" y="67"/>
                      <a:pt x="134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2" name="Google Shape;1542;p35"/>
              <p:cNvSpPr/>
              <p:nvPr/>
            </p:nvSpPr>
            <p:spPr>
              <a:xfrm>
                <a:off x="6585700" y="1169625"/>
                <a:ext cx="139300" cy="80075"/>
              </a:xfrm>
              <a:custGeom>
                <a:avLst/>
                <a:gdLst/>
                <a:ahLst/>
                <a:cxnLst/>
                <a:rect l="l" t="t" r="r" b="b"/>
                <a:pathLst>
                  <a:path w="5572" h="3203" extrusionOk="0">
                    <a:moveTo>
                      <a:pt x="4904" y="0"/>
                    </a:moveTo>
                    <a:lnTo>
                      <a:pt x="434" y="2535"/>
                    </a:lnTo>
                    <a:cubicBezTo>
                      <a:pt x="301" y="2769"/>
                      <a:pt x="168" y="3002"/>
                      <a:pt x="1" y="3202"/>
                    </a:cubicBezTo>
                    <a:lnTo>
                      <a:pt x="5571" y="33"/>
                    </a:lnTo>
                    <a:lnTo>
                      <a:pt x="490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3" name="Google Shape;1543;p35"/>
              <p:cNvSpPr/>
              <p:nvPr/>
            </p:nvSpPr>
            <p:spPr>
              <a:xfrm>
                <a:off x="6880075" y="881900"/>
                <a:ext cx="348625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945" h="7573" extrusionOk="0">
                    <a:moveTo>
                      <a:pt x="13210" y="1"/>
                    </a:moveTo>
                    <a:lnTo>
                      <a:pt x="1" y="7573"/>
                    </a:lnTo>
                    <a:lnTo>
                      <a:pt x="768" y="7539"/>
                    </a:lnTo>
                    <a:lnTo>
                      <a:pt x="7006" y="3970"/>
                    </a:lnTo>
                    <a:lnTo>
                      <a:pt x="7907" y="3437"/>
                    </a:lnTo>
                    <a:lnTo>
                      <a:pt x="139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4" name="Google Shape;1544;p35"/>
              <p:cNvSpPr/>
              <p:nvPr/>
            </p:nvSpPr>
            <p:spPr>
              <a:xfrm>
                <a:off x="6640750" y="1168775"/>
                <a:ext cx="5422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69" h="1135" extrusionOk="0">
                    <a:moveTo>
                      <a:pt x="2002" y="1"/>
                    </a:moveTo>
                    <a:lnTo>
                      <a:pt x="201" y="1035"/>
                    </a:lnTo>
                    <a:lnTo>
                      <a:pt x="134" y="868"/>
                    </a:lnTo>
                    <a:lnTo>
                      <a:pt x="100" y="801"/>
                    </a:lnTo>
                    <a:lnTo>
                      <a:pt x="0" y="868"/>
                    </a:lnTo>
                    <a:lnTo>
                      <a:pt x="34" y="935"/>
                    </a:lnTo>
                    <a:lnTo>
                      <a:pt x="201" y="1135"/>
                    </a:lnTo>
                    <a:lnTo>
                      <a:pt x="216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5" name="Google Shape;1545;p35"/>
              <p:cNvSpPr/>
              <p:nvPr/>
            </p:nvSpPr>
            <p:spPr>
              <a:xfrm>
                <a:off x="6860900" y="881900"/>
                <a:ext cx="336100" cy="189325"/>
              </a:xfrm>
              <a:custGeom>
                <a:avLst/>
                <a:gdLst/>
                <a:ahLst/>
                <a:cxnLst/>
                <a:rect l="l" t="t" r="r" b="b"/>
                <a:pathLst>
                  <a:path w="13444" h="7573" extrusionOk="0">
                    <a:moveTo>
                      <a:pt x="13277" y="1"/>
                    </a:moveTo>
                    <a:lnTo>
                      <a:pt x="1" y="7573"/>
                    </a:lnTo>
                    <a:lnTo>
                      <a:pt x="201" y="7573"/>
                    </a:lnTo>
                    <a:lnTo>
                      <a:pt x="1344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6" name="Google Shape;1546;p35"/>
              <p:cNvSpPr/>
              <p:nvPr/>
            </p:nvSpPr>
            <p:spPr>
              <a:xfrm>
                <a:off x="7150275" y="856050"/>
                <a:ext cx="124275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4971" h="1002" extrusionOk="0">
                    <a:moveTo>
                      <a:pt x="1" y="1"/>
                    </a:moveTo>
                    <a:cubicBezTo>
                      <a:pt x="67" y="434"/>
                      <a:pt x="368" y="768"/>
                      <a:pt x="734" y="935"/>
                    </a:cubicBezTo>
                    <a:cubicBezTo>
                      <a:pt x="868" y="1001"/>
                      <a:pt x="1035" y="1001"/>
                      <a:pt x="1168" y="1001"/>
                    </a:cubicBezTo>
                    <a:lnTo>
                      <a:pt x="3737" y="1001"/>
                    </a:lnTo>
                    <a:cubicBezTo>
                      <a:pt x="4237" y="1001"/>
                      <a:pt x="4704" y="735"/>
                      <a:pt x="4971" y="368"/>
                    </a:cubicBezTo>
                    <a:lnTo>
                      <a:pt x="4437" y="368"/>
                    </a:lnTo>
                    <a:cubicBezTo>
                      <a:pt x="4270" y="534"/>
                      <a:pt x="4003" y="668"/>
                      <a:pt x="3737" y="668"/>
                    </a:cubicBezTo>
                    <a:lnTo>
                      <a:pt x="1168" y="668"/>
                    </a:lnTo>
                    <a:cubicBezTo>
                      <a:pt x="768" y="668"/>
                      <a:pt x="434" y="368"/>
                      <a:pt x="3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7" name="Google Shape;1547;p35"/>
              <p:cNvSpPr/>
              <p:nvPr/>
            </p:nvSpPr>
            <p:spPr>
              <a:xfrm>
                <a:off x="7265350" y="850225"/>
                <a:ext cx="14200" cy="14200"/>
              </a:xfrm>
              <a:custGeom>
                <a:avLst/>
                <a:gdLst/>
                <a:ahLst/>
                <a:cxnLst/>
                <a:rect l="l" t="t" r="r" b="b"/>
                <a:pathLst>
                  <a:path w="568" h="568" extrusionOk="0">
                    <a:moveTo>
                      <a:pt x="568" y="0"/>
                    </a:moveTo>
                    <a:lnTo>
                      <a:pt x="201" y="34"/>
                    </a:lnTo>
                    <a:cubicBezTo>
                      <a:pt x="168" y="167"/>
                      <a:pt x="101" y="300"/>
                      <a:pt x="1" y="434"/>
                    </a:cubicBezTo>
                    <a:lnTo>
                      <a:pt x="368" y="434"/>
                    </a:lnTo>
                    <a:lnTo>
                      <a:pt x="368" y="567"/>
                    </a:lnTo>
                    <a:cubicBezTo>
                      <a:pt x="468" y="400"/>
                      <a:pt x="535" y="200"/>
                      <a:pt x="5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8" name="Google Shape;1548;p35"/>
              <p:cNvSpPr/>
              <p:nvPr/>
            </p:nvSpPr>
            <p:spPr>
              <a:xfrm>
                <a:off x="4473375" y="750975"/>
                <a:ext cx="1767100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4" h="1836" extrusionOk="0">
                    <a:moveTo>
                      <a:pt x="0" y="1"/>
                    </a:moveTo>
                    <a:cubicBezTo>
                      <a:pt x="67" y="1"/>
                      <a:pt x="100" y="1"/>
                      <a:pt x="167" y="34"/>
                    </a:cubicBezTo>
                    <a:cubicBezTo>
                      <a:pt x="200" y="67"/>
                      <a:pt x="234" y="101"/>
                      <a:pt x="234" y="167"/>
                    </a:cubicBezTo>
                    <a:lnTo>
                      <a:pt x="234" y="368"/>
                    </a:lnTo>
                    <a:lnTo>
                      <a:pt x="20815" y="801"/>
                    </a:lnTo>
                    <a:lnTo>
                      <a:pt x="20815" y="634"/>
                    </a:lnTo>
                    <a:lnTo>
                      <a:pt x="21182" y="634"/>
                    </a:lnTo>
                    <a:lnTo>
                      <a:pt x="21182" y="801"/>
                    </a:lnTo>
                    <a:lnTo>
                      <a:pt x="22249" y="835"/>
                    </a:lnTo>
                    <a:lnTo>
                      <a:pt x="22249" y="634"/>
                    </a:lnTo>
                    <a:lnTo>
                      <a:pt x="22616" y="634"/>
                    </a:lnTo>
                    <a:lnTo>
                      <a:pt x="22616" y="835"/>
                    </a:lnTo>
                    <a:lnTo>
                      <a:pt x="28020" y="935"/>
                    </a:lnTo>
                    <a:lnTo>
                      <a:pt x="28020" y="735"/>
                    </a:lnTo>
                    <a:lnTo>
                      <a:pt x="28387" y="735"/>
                    </a:lnTo>
                    <a:lnTo>
                      <a:pt x="28387" y="935"/>
                    </a:lnTo>
                    <a:lnTo>
                      <a:pt x="29454" y="968"/>
                    </a:lnTo>
                    <a:lnTo>
                      <a:pt x="29454" y="835"/>
                    </a:lnTo>
                    <a:lnTo>
                      <a:pt x="29821" y="835"/>
                    </a:lnTo>
                    <a:lnTo>
                      <a:pt x="29821" y="968"/>
                    </a:lnTo>
                    <a:lnTo>
                      <a:pt x="43064" y="1268"/>
                    </a:lnTo>
                    <a:lnTo>
                      <a:pt x="43064" y="1168"/>
                    </a:lnTo>
                    <a:lnTo>
                      <a:pt x="43431" y="1168"/>
                    </a:lnTo>
                    <a:lnTo>
                      <a:pt x="43431" y="1268"/>
                    </a:lnTo>
                    <a:lnTo>
                      <a:pt x="54439" y="1502"/>
                    </a:lnTo>
                    <a:lnTo>
                      <a:pt x="54439" y="1402"/>
                    </a:lnTo>
                    <a:lnTo>
                      <a:pt x="54639" y="1402"/>
                    </a:lnTo>
                    <a:lnTo>
                      <a:pt x="54639" y="1502"/>
                    </a:lnTo>
                    <a:lnTo>
                      <a:pt x="67282" y="1769"/>
                    </a:lnTo>
                    <a:lnTo>
                      <a:pt x="67282" y="1669"/>
                    </a:lnTo>
                    <a:lnTo>
                      <a:pt x="67448" y="1669"/>
                    </a:lnTo>
                    <a:lnTo>
                      <a:pt x="67448" y="1769"/>
                    </a:lnTo>
                    <a:lnTo>
                      <a:pt x="68115" y="1769"/>
                    </a:lnTo>
                    <a:lnTo>
                      <a:pt x="68115" y="1568"/>
                    </a:lnTo>
                    <a:lnTo>
                      <a:pt x="68482" y="1568"/>
                    </a:lnTo>
                    <a:lnTo>
                      <a:pt x="68482" y="1802"/>
                    </a:lnTo>
                    <a:lnTo>
                      <a:pt x="70250" y="1835"/>
                    </a:lnTo>
                    <a:cubicBezTo>
                      <a:pt x="70384" y="1702"/>
                      <a:pt x="70517" y="1568"/>
                      <a:pt x="70684" y="1468"/>
                    </a:cubicBezTo>
                    <a:lnTo>
                      <a:pt x="3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9" name="Google Shape;1549;p35"/>
              <p:cNvSpPr/>
              <p:nvPr/>
            </p:nvSpPr>
            <p:spPr>
              <a:xfrm>
                <a:off x="4472525" y="750975"/>
                <a:ext cx="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0" name="Google Shape;1550;p35"/>
              <p:cNvSpPr/>
              <p:nvPr/>
            </p:nvSpPr>
            <p:spPr>
              <a:xfrm>
                <a:off x="4475025" y="795175"/>
                <a:ext cx="1728775" cy="84250"/>
              </a:xfrm>
              <a:custGeom>
                <a:avLst/>
                <a:gdLst/>
                <a:ahLst/>
                <a:cxnLst/>
                <a:rect l="l" t="t" r="r" b="b"/>
                <a:pathLst>
                  <a:path w="69151" h="3370" extrusionOk="0">
                    <a:moveTo>
                      <a:pt x="401" y="1"/>
                    </a:moveTo>
                    <a:lnTo>
                      <a:pt x="168" y="134"/>
                    </a:lnTo>
                    <a:cubicBezTo>
                      <a:pt x="168" y="234"/>
                      <a:pt x="101" y="301"/>
                      <a:pt x="34" y="334"/>
                    </a:cubicBezTo>
                    <a:lnTo>
                      <a:pt x="1" y="334"/>
                    </a:lnTo>
                    <a:lnTo>
                      <a:pt x="42998" y="2202"/>
                    </a:lnTo>
                    <a:lnTo>
                      <a:pt x="43365" y="2236"/>
                    </a:lnTo>
                    <a:lnTo>
                      <a:pt x="47201" y="2402"/>
                    </a:lnTo>
                    <a:cubicBezTo>
                      <a:pt x="47201" y="2369"/>
                      <a:pt x="47235" y="2336"/>
                      <a:pt x="47235" y="2302"/>
                    </a:cubicBezTo>
                    <a:lnTo>
                      <a:pt x="47401" y="2302"/>
                    </a:lnTo>
                    <a:cubicBezTo>
                      <a:pt x="47401" y="2336"/>
                      <a:pt x="47401" y="2369"/>
                      <a:pt x="47401" y="2402"/>
                    </a:cubicBezTo>
                    <a:lnTo>
                      <a:pt x="47802" y="2436"/>
                    </a:lnTo>
                    <a:lnTo>
                      <a:pt x="48169" y="2436"/>
                    </a:lnTo>
                    <a:lnTo>
                      <a:pt x="69150" y="3370"/>
                    </a:lnTo>
                    <a:lnTo>
                      <a:pt x="69150" y="3003"/>
                    </a:lnTo>
                    <a:lnTo>
                      <a:pt x="68450" y="2969"/>
                    </a:lnTo>
                    <a:lnTo>
                      <a:pt x="68483" y="3136"/>
                    </a:lnTo>
                    <a:lnTo>
                      <a:pt x="68116" y="3136"/>
                    </a:lnTo>
                    <a:lnTo>
                      <a:pt x="68116" y="2969"/>
                    </a:lnTo>
                    <a:lnTo>
                      <a:pt x="43999" y="1902"/>
                    </a:lnTo>
                    <a:lnTo>
                      <a:pt x="43799" y="1902"/>
                    </a:lnTo>
                    <a:lnTo>
                      <a:pt x="43398" y="1869"/>
                    </a:lnTo>
                    <a:lnTo>
                      <a:pt x="43398" y="2202"/>
                    </a:lnTo>
                    <a:lnTo>
                      <a:pt x="43032" y="2202"/>
                    </a:lnTo>
                    <a:lnTo>
                      <a:pt x="43032" y="1869"/>
                    </a:lnTo>
                    <a:lnTo>
                      <a:pt x="4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1" name="Google Shape;1551;p35"/>
              <p:cNvSpPr/>
              <p:nvPr/>
            </p:nvSpPr>
            <p:spPr>
              <a:xfrm>
                <a:off x="43924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2" name="Google Shape;1552;p35"/>
              <p:cNvSpPr/>
              <p:nvPr/>
            </p:nvSpPr>
            <p:spPr>
              <a:xfrm>
                <a:off x="4993725" y="766825"/>
                <a:ext cx="225200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8" h="1802" extrusionOk="0">
                    <a:moveTo>
                      <a:pt x="1" y="0"/>
                    </a:moveTo>
                    <a:lnTo>
                      <a:pt x="1" y="167"/>
                    </a:lnTo>
                    <a:lnTo>
                      <a:pt x="1" y="1268"/>
                    </a:lnTo>
                    <a:lnTo>
                      <a:pt x="368" y="1301"/>
                    </a:lnTo>
                    <a:lnTo>
                      <a:pt x="368" y="1468"/>
                    </a:lnTo>
                    <a:lnTo>
                      <a:pt x="168" y="1468"/>
                    </a:lnTo>
                    <a:lnTo>
                      <a:pt x="8807" y="1802"/>
                    </a:lnTo>
                    <a:lnTo>
                      <a:pt x="8841" y="1802"/>
                    </a:lnTo>
                    <a:cubicBezTo>
                      <a:pt x="8874" y="1802"/>
                      <a:pt x="8907" y="1768"/>
                      <a:pt x="8941" y="1735"/>
                    </a:cubicBezTo>
                    <a:cubicBezTo>
                      <a:pt x="8974" y="1702"/>
                      <a:pt x="9007" y="1668"/>
                      <a:pt x="9007" y="1602"/>
                    </a:cubicBezTo>
                    <a:lnTo>
                      <a:pt x="9007" y="334"/>
                    </a:lnTo>
                    <a:lnTo>
                      <a:pt x="9007" y="201"/>
                    </a:lnTo>
                    <a:lnTo>
                      <a:pt x="8640" y="201"/>
                    </a:lnTo>
                    <a:lnTo>
                      <a:pt x="8640" y="334"/>
                    </a:lnTo>
                    <a:lnTo>
                      <a:pt x="8640" y="1435"/>
                    </a:lnTo>
                    <a:lnTo>
                      <a:pt x="368" y="1135"/>
                    </a:lnTo>
                    <a:lnTo>
                      <a:pt x="368" y="167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3" name="Google Shape;1553;p35"/>
              <p:cNvSpPr/>
              <p:nvPr/>
            </p:nvSpPr>
            <p:spPr>
              <a:xfrm>
                <a:off x="5029600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0" y="0"/>
                    </a:moveTo>
                    <a:lnTo>
                      <a:pt x="0" y="167"/>
                    </a:lnTo>
                    <a:lnTo>
                      <a:pt x="0" y="634"/>
                    </a:lnTo>
                    <a:cubicBezTo>
                      <a:pt x="0" y="734"/>
                      <a:pt x="100" y="801"/>
                      <a:pt x="200" y="801"/>
                    </a:cubicBezTo>
                    <a:lnTo>
                      <a:pt x="5938" y="968"/>
                    </a:lnTo>
                    <a:cubicBezTo>
                      <a:pt x="6005" y="968"/>
                      <a:pt x="6038" y="968"/>
                      <a:pt x="6071" y="934"/>
                    </a:cubicBezTo>
                    <a:cubicBezTo>
                      <a:pt x="6105" y="901"/>
                      <a:pt x="6138" y="834"/>
                      <a:pt x="6138" y="801"/>
                    </a:cubicBezTo>
                    <a:lnTo>
                      <a:pt x="6138" y="301"/>
                    </a:lnTo>
                    <a:lnTo>
                      <a:pt x="6138" y="101"/>
                    </a:lnTo>
                    <a:lnTo>
                      <a:pt x="5771" y="101"/>
                    </a:lnTo>
                    <a:lnTo>
                      <a:pt x="5771" y="301"/>
                    </a:lnTo>
                    <a:lnTo>
                      <a:pt x="5771" y="601"/>
                    </a:lnTo>
                    <a:lnTo>
                      <a:pt x="367" y="467"/>
                    </a:lnTo>
                    <a:lnTo>
                      <a:pt x="367" y="201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4" name="Google Shape;1554;p35"/>
              <p:cNvSpPr/>
              <p:nvPr/>
            </p:nvSpPr>
            <p:spPr>
              <a:xfrm>
                <a:off x="6176250" y="790175"/>
                <a:ext cx="1087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35" h="3337" extrusionOk="0">
                    <a:moveTo>
                      <a:pt x="0" y="0"/>
                    </a:moveTo>
                    <a:lnTo>
                      <a:pt x="0" y="201"/>
                    </a:lnTo>
                    <a:lnTo>
                      <a:pt x="67" y="3169"/>
                    </a:lnTo>
                    <a:lnTo>
                      <a:pt x="67" y="3336"/>
                    </a:lnTo>
                    <a:lnTo>
                      <a:pt x="434" y="3336"/>
                    </a:lnTo>
                    <a:lnTo>
                      <a:pt x="434" y="3169"/>
                    </a:lnTo>
                    <a:lnTo>
                      <a:pt x="367" y="234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5" name="Google Shape;1555;p35"/>
              <p:cNvSpPr/>
              <p:nvPr/>
            </p:nvSpPr>
            <p:spPr>
              <a:xfrm>
                <a:off x="5550800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7" y="2802"/>
                    </a:lnTo>
                    <a:lnTo>
                      <a:pt x="367" y="2469"/>
                    </a:lnTo>
                    <a:lnTo>
                      <a:pt x="367" y="100"/>
                    </a:lnTo>
                    <a:lnTo>
                      <a:pt x="3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6" name="Google Shape;1556;p35"/>
              <p:cNvSpPr/>
              <p:nvPr/>
            </p:nvSpPr>
            <p:spPr>
              <a:xfrm>
                <a:off x="6627400" y="794350"/>
                <a:ext cx="1729600" cy="85075"/>
              </a:xfrm>
              <a:custGeom>
                <a:avLst/>
                <a:gdLst/>
                <a:ahLst/>
                <a:cxnLst/>
                <a:rect l="l" t="t" r="r" b="b"/>
                <a:pathLst>
                  <a:path w="69184" h="3403" extrusionOk="0">
                    <a:moveTo>
                      <a:pt x="68783" y="0"/>
                    </a:moveTo>
                    <a:lnTo>
                      <a:pt x="26153" y="1902"/>
                    </a:lnTo>
                    <a:lnTo>
                      <a:pt x="26153" y="2232"/>
                    </a:lnTo>
                    <a:lnTo>
                      <a:pt x="26153" y="2232"/>
                    </a:lnTo>
                    <a:lnTo>
                      <a:pt x="69183" y="367"/>
                    </a:lnTo>
                    <a:lnTo>
                      <a:pt x="69150" y="367"/>
                    </a:lnTo>
                    <a:cubicBezTo>
                      <a:pt x="69050" y="334"/>
                      <a:pt x="69017" y="267"/>
                      <a:pt x="69017" y="167"/>
                    </a:cubicBezTo>
                    <a:lnTo>
                      <a:pt x="68783" y="0"/>
                    </a:lnTo>
                    <a:close/>
                    <a:moveTo>
                      <a:pt x="26153" y="2232"/>
                    </a:moveTo>
                    <a:lnTo>
                      <a:pt x="26086" y="2235"/>
                    </a:lnTo>
                    <a:lnTo>
                      <a:pt x="26153" y="2235"/>
                    </a:lnTo>
                    <a:lnTo>
                      <a:pt x="26153" y="2232"/>
                    </a:lnTo>
                    <a:close/>
                    <a:moveTo>
                      <a:pt x="25786" y="1902"/>
                    </a:moveTo>
                    <a:lnTo>
                      <a:pt x="25185" y="1935"/>
                    </a:lnTo>
                    <a:lnTo>
                      <a:pt x="25185" y="2135"/>
                    </a:lnTo>
                    <a:lnTo>
                      <a:pt x="24985" y="2135"/>
                    </a:lnTo>
                    <a:lnTo>
                      <a:pt x="24985" y="1935"/>
                    </a:lnTo>
                    <a:lnTo>
                      <a:pt x="1068" y="3002"/>
                    </a:lnTo>
                    <a:lnTo>
                      <a:pt x="1068" y="3169"/>
                    </a:lnTo>
                    <a:lnTo>
                      <a:pt x="701" y="3169"/>
                    </a:lnTo>
                    <a:lnTo>
                      <a:pt x="701" y="3002"/>
                    </a:lnTo>
                    <a:lnTo>
                      <a:pt x="1" y="3036"/>
                    </a:lnTo>
                    <a:lnTo>
                      <a:pt x="1" y="3403"/>
                    </a:lnTo>
                    <a:lnTo>
                      <a:pt x="20916" y="2469"/>
                    </a:lnTo>
                    <a:lnTo>
                      <a:pt x="21283" y="2469"/>
                    </a:lnTo>
                    <a:lnTo>
                      <a:pt x="21850" y="2435"/>
                    </a:lnTo>
                    <a:cubicBezTo>
                      <a:pt x="21850" y="2402"/>
                      <a:pt x="21850" y="2369"/>
                      <a:pt x="21850" y="2302"/>
                    </a:cubicBezTo>
                    <a:lnTo>
                      <a:pt x="22016" y="2302"/>
                    </a:lnTo>
                    <a:cubicBezTo>
                      <a:pt x="22016" y="2369"/>
                      <a:pt x="22050" y="2402"/>
                      <a:pt x="22050" y="2435"/>
                    </a:cubicBezTo>
                    <a:lnTo>
                      <a:pt x="25719" y="2269"/>
                    </a:lnTo>
                    <a:lnTo>
                      <a:pt x="26086" y="2235"/>
                    </a:lnTo>
                    <a:lnTo>
                      <a:pt x="25786" y="2235"/>
                    </a:lnTo>
                    <a:lnTo>
                      <a:pt x="25786" y="1902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7" name="Google Shape;1557;p35"/>
              <p:cNvSpPr/>
              <p:nvPr/>
            </p:nvSpPr>
            <p:spPr>
              <a:xfrm>
                <a:off x="6590700" y="750975"/>
                <a:ext cx="17671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70685" h="1836" extrusionOk="0">
                    <a:moveTo>
                      <a:pt x="70651" y="1"/>
                    </a:moveTo>
                    <a:lnTo>
                      <a:pt x="1" y="1468"/>
                    </a:lnTo>
                    <a:cubicBezTo>
                      <a:pt x="168" y="1568"/>
                      <a:pt x="301" y="1702"/>
                      <a:pt x="435" y="1835"/>
                    </a:cubicBezTo>
                    <a:lnTo>
                      <a:pt x="2203" y="1802"/>
                    </a:lnTo>
                    <a:lnTo>
                      <a:pt x="2236" y="1535"/>
                    </a:lnTo>
                    <a:lnTo>
                      <a:pt x="2569" y="1568"/>
                    </a:lnTo>
                    <a:lnTo>
                      <a:pt x="2569" y="1769"/>
                    </a:lnTo>
                    <a:lnTo>
                      <a:pt x="3070" y="1769"/>
                    </a:lnTo>
                    <a:lnTo>
                      <a:pt x="3070" y="1635"/>
                    </a:lnTo>
                    <a:lnTo>
                      <a:pt x="3270" y="1635"/>
                    </a:lnTo>
                    <a:lnTo>
                      <a:pt x="3270" y="1769"/>
                    </a:lnTo>
                    <a:lnTo>
                      <a:pt x="15912" y="1502"/>
                    </a:lnTo>
                    <a:lnTo>
                      <a:pt x="15912" y="1368"/>
                    </a:lnTo>
                    <a:lnTo>
                      <a:pt x="16079" y="1368"/>
                    </a:lnTo>
                    <a:lnTo>
                      <a:pt x="16079" y="1502"/>
                    </a:lnTo>
                    <a:lnTo>
                      <a:pt x="27254" y="1268"/>
                    </a:lnTo>
                    <a:lnTo>
                      <a:pt x="27254" y="1168"/>
                    </a:lnTo>
                    <a:lnTo>
                      <a:pt x="27621" y="1168"/>
                    </a:lnTo>
                    <a:lnTo>
                      <a:pt x="27621" y="1235"/>
                    </a:lnTo>
                    <a:lnTo>
                      <a:pt x="40897" y="968"/>
                    </a:lnTo>
                    <a:lnTo>
                      <a:pt x="40897" y="835"/>
                    </a:lnTo>
                    <a:lnTo>
                      <a:pt x="41264" y="835"/>
                    </a:lnTo>
                    <a:lnTo>
                      <a:pt x="41264" y="968"/>
                    </a:lnTo>
                    <a:lnTo>
                      <a:pt x="42331" y="935"/>
                    </a:lnTo>
                    <a:lnTo>
                      <a:pt x="42331" y="735"/>
                    </a:lnTo>
                    <a:lnTo>
                      <a:pt x="42698" y="735"/>
                    </a:lnTo>
                    <a:lnTo>
                      <a:pt x="42698" y="935"/>
                    </a:lnTo>
                    <a:lnTo>
                      <a:pt x="48069" y="801"/>
                    </a:lnTo>
                    <a:lnTo>
                      <a:pt x="48069" y="601"/>
                    </a:lnTo>
                    <a:lnTo>
                      <a:pt x="48436" y="601"/>
                    </a:lnTo>
                    <a:lnTo>
                      <a:pt x="48436" y="801"/>
                    </a:lnTo>
                    <a:lnTo>
                      <a:pt x="49536" y="801"/>
                    </a:lnTo>
                    <a:lnTo>
                      <a:pt x="49536" y="601"/>
                    </a:lnTo>
                    <a:lnTo>
                      <a:pt x="49870" y="601"/>
                    </a:lnTo>
                    <a:lnTo>
                      <a:pt x="49870" y="768"/>
                    </a:lnTo>
                    <a:lnTo>
                      <a:pt x="70485" y="334"/>
                    </a:lnTo>
                    <a:lnTo>
                      <a:pt x="70485" y="167"/>
                    </a:lnTo>
                    <a:cubicBezTo>
                      <a:pt x="70485" y="101"/>
                      <a:pt x="70485" y="67"/>
                      <a:pt x="70551" y="34"/>
                    </a:cubicBezTo>
                    <a:cubicBezTo>
                      <a:pt x="70585" y="1"/>
                      <a:pt x="70618" y="1"/>
                      <a:pt x="706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8" name="Google Shape;1558;p35"/>
              <p:cNvSpPr/>
              <p:nvPr/>
            </p:nvSpPr>
            <p:spPr>
              <a:xfrm>
                <a:off x="7612275" y="766825"/>
                <a:ext cx="225175" cy="45050"/>
              </a:xfrm>
              <a:custGeom>
                <a:avLst/>
                <a:gdLst/>
                <a:ahLst/>
                <a:cxnLst/>
                <a:rect l="l" t="t" r="r" b="b"/>
                <a:pathLst>
                  <a:path w="9007" h="1802" extrusionOk="0">
                    <a:moveTo>
                      <a:pt x="8640" y="0"/>
                    </a:moveTo>
                    <a:lnTo>
                      <a:pt x="8640" y="167"/>
                    </a:lnTo>
                    <a:lnTo>
                      <a:pt x="8640" y="1135"/>
                    </a:lnTo>
                    <a:lnTo>
                      <a:pt x="367" y="1435"/>
                    </a:lnTo>
                    <a:lnTo>
                      <a:pt x="367" y="334"/>
                    </a:lnTo>
                    <a:lnTo>
                      <a:pt x="367" y="201"/>
                    </a:lnTo>
                    <a:lnTo>
                      <a:pt x="0" y="201"/>
                    </a:lnTo>
                    <a:lnTo>
                      <a:pt x="0" y="334"/>
                    </a:lnTo>
                    <a:lnTo>
                      <a:pt x="0" y="1602"/>
                    </a:lnTo>
                    <a:cubicBezTo>
                      <a:pt x="34" y="1668"/>
                      <a:pt x="34" y="1702"/>
                      <a:pt x="67" y="1735"/>
                    </a:cubicBezTo>
                    <a:cubicBezTo>
                      <a:pt x="101" y="1768"/>
                      <a:pt x="167" y="1802"/>
                      <a:pt x="201" y="1802"/>
                    </a:cubicBezTo>
                    <a:lnTo>
                      <a:pt x="8840" y="1468"/>
                    </a:lnTo>
                    <a:lnTo>
                      <a:pt x="8607" y="1468"/>
                    </a:lnTo>
                    <a:lnTo>
                      <a:pt x="8573" y="1301"/>
                    </a:lnTo>
                    <a:lnTo>
                      <a:pt x="9007" y="1268"/>
                    </a:lnTo>
                    <a:lnTo>
                      <a:pt x="9007" y="134"/>
                    </a:lnTo>
                    <a:lnTo>
                      <a:pt x="900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9" name="Google Shape;1559;p35"/>
              <p:cNvSpPr/>
              <p:nvPr/>
            </p:nvSpPr>
            <p:spPr>
              <a:xfrm>
                <a:off x="7648125" y="766825"/>
                <a:ext cx="153475" cy="24200"/>
              </a:xfrm>
              <a:custGeom>
                <a:avLst/>
                <a:gdLst/>
                <a:ahLst/>
                <a:cxnLst/>
                <a:rect l="l" t="t" r="r" b="b"/>
                <a:pathLst>
                  <a:path w="6139" h="968" extrusionOk="0">
                    <a:moveTo>
                      <a:pt x="5772" y="0"/>
                    </a:moveTo>
                    <a:lnTo>
                      <a:pt x="5772" y="201"/>
                    </a:lnTo>
                    <a:lnTo>
                      <a:pt x="5772" y="467"/>
                    </a:lnTo>
                    <a:lnTo>
                      <a:pt x="368" y="601"/>
                    </a:lnTo>
                    <a:lnTo>
                      <a:pt x="368" y="301"/>
                    </a:lnTo>
                    <a:lnTo>
                      <a:pt x="368" y="101"/>
                    </a:lnTo>
                    <a:lnTo>
                      <a:pt x="1" y="101"/>
                    </a:lnTo>
                    <a:lnTo>
                      <a:pt x="1" y="301"/>
                    </a:lnTo>
                    <a:lnTo>
                      <a:pt x="1" y="801"/>
                    </a:lnTo>
                    <a:cubicBezTo>
                      <a:pt x="34" y="834"/>
                      <a:pt x="34" y="868"/>
                      <a:pt x="68" y="934"/>
                    </a:cubicBezTo>
                    <a:cubicBezTo>
                      <a:pt x="101" y="968"/>
                      <a:pt x="168" y="968"/>
                      <a:pt x="201" y="968"/>
                    </a:cubicBezTo>
                    <a:lnTo>
                      <a:pt x="5972" y="801"/>
                    </a:lnTo>
                    <a:cubicBezTo>
                      <a:pt x="6072" y="801"/>
                      <a:pt x="6139" y="734"/>
                      <a:pt x="6139" y="634"/>
                    </a:cubicBezTo>
                    <a:lnTo>
                      <a:pt x="6139" y="167"/>
                    </a:ln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0" name="Google Shape;1560;p35"/>
              <p:cNvSpPr/>
              <p:nvPr/>
            </p:nvSpPr>
            <p:spPr>
              <a:xfrm>
                <a:off x="6644925" y="790175"/>
                <a:ext cx="10025" cy="83425"/>
              </a:xfrm>
              <a:custGeom>
                <a:avLst/>
                <a:gdLst/>
                <a:ahLst/>
                <a:cxnLst/>
                <a:rect l="l" t="t" r="r" b="b"/>
                <a:pathLst>
                  <a:path w="401" h="3337" extrusionOk="0">
                    <a:moveTo>
                      <a:pt x="34" y="0"/>
                    </a:moveTo>
                    <a:lnTo>
                      <a:pt x="34" y="234"/>
                    </a:lnTo>
                    <a:lnTo>
                      <a:pt x="0" y="3169"/>
                    </a:lnTo>
                    <a:lnTo>
                      <a:pt x="0" y="3336"/>
                    </a:lnTo>
                    <a:lnTo>
                      <a:pt x="367" y="3336"/>
                    </a:lnTo>
                    <a:lnTo>
                      <a:pt x="367" y="3169"/>
                    </a:lnTo>
                    <a:lnTo>
                      <a:pt x="400" y="201"/>
                    </a:lnTo>
                    <a:lnTo>
                      <a:pt x="40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1" name="Google Shape;1561;p35"/>
              <p:cNvSpPr/>
              <p:nvPr/>
            </p:nvSpPr>
            <p:spPr>
              <a:xfrm>
                <a:off x="7272025" y="780175"/>
                <a:ext cx="9200" cy="70075"/>
              </a:xfrm>
              <a:custGeom>
                <a:avLst/>
                <a:gdLst/>
                <a:ahLst/>
                <a:cxnLst/>
                <a:rect l="l" t="t" r="r" b="b"/>
                <a:pathLst>
                  <a:path w="368" h="2803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2469"/>
                    </a:lnTo>
                    <a:lnTo>
                      <a:pt x="1" y="2802"/>
                    </a:lnTo>
                    <a:lnTo>
                      <a:pt x="368" y="2802"/>
                    </a:lnTo>
                    <a:lnTo>
                      <a:pt x="368" y="2469"/>
                    </a:lnTo>
                    <a:lnTo>
                      <a:pt x="368" y="100"/>
                    </a:lnTo>
                    <a:lnTo>
                      <a:pt x="3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2" name="Google Shape;1562;p35"/>
              <p:cNvSpPr/>
              <p:nvPr/>
            </p:nvSpPr>
            <p:spPr>
              <a:xfrm>
                <a:off x="6208775" y="1166275"/>
                <a:ext cx="413650" cy="146800"/>
              </a:xfrm>
              <a:custGeom>
                <a:avLst/>
                <a:gdLst/>
                <a:ahLst/>
                <a:cxnLst/>
                <a:rect l="l" t="t" r="r" b="b"/>
                <a:pathLst>
                  <a:path w="16546" h="5872" extrusionOk="0">
                    <a:moveTo>
                      <a:pt x="0" y="1"/>
                    </a:moveTo>
                    <a:cubicBezTo>
                      <a:pt x="67" y="368"/>
                      <a:pt x="167" y="734"/>
                      <a:pt x="301" y="1101"/>
                    </a:cubicBezTo>
                    <a:cubicBezTo>
                      <a:pt x="301" y="1168"/>
                      <a:pt x="334" y="1235"/>
                      <a:pt x="367" y="1302"/>
                    </a:cubicBezTo>
                    <a:cubicBezTo>
                      <a:pt x="367" y="1335"/>
                      <a:pt x="401" y="1368"/>
                      <a:pt x="401" y="1402"/>
                    </a:cubicBezTo>
                    <a:cubicBezTo>
                      <a:pt x="467" y="1568"/>
                      <a:pt x="534" y="1702"/>
                      <a:pt x="601" y="1869"/>
                    </a:cubicBezTo>
                    <a:cubicBezTo>
                      <a:pt x="734" y="2169"/>
                      <a:pt x="868" y="2469"/>
                      <a:pt x="1034" y="2736"/>
                    </a:cubicBezTo>
                    <a:cubicBezTo>
                      <a:pt x="1201" y="2969"/>
                      <a:pt x="1335" y="3203"/>
                      <a:pt x="1501" y="3403"/>
                    </a:cubicBezTo>
                    <a:cubicBezTo>
                      <a:pt x="1568" y="3536"/>
                      <a:pt x="1635" y="3637"/>
                      <a:pt x="1735" y="3770"/>
                    </a:cubicBezTo>
                    <a:cubicBezTo>
                      <a:pt x="1968" y="4037"/>
                      <a:pt x="2235" y="4304"/>
                      <a:pt x="2502" y="4537"/>
                    </a:cubicBezTo>
                    <a:cubicBezTo>
                      <a:pt x="2602" y="4604"/>
                      <a:pt x="2702" y="4704"/>
                      <a:pt x="2802" y="4771"/>
                    </a:cubicBezTo>
                    <a:cubicBezTo>
                      <a:pt x="2869" y="4804"/>
                      <a:pt x="2902" y="4837"/>
                      <a:pt x="2969" y="4904"/>
                    </a:cubicBezTo>
                    <a:lnTo>
                      <a:pt x="3069" y="4837"/>
                    </a:lnTo>
                    <a:lnTo>
                      <a:pt x="3136" y="4904"/>
                    </a:lnTo>
                    <a:lnTo>
                      <a:pt x="3036" y="4971"/>
                    </a:lnTo>
                    <a:cubicBezTo>
                      <a:pt x="3103" y="5004"/>
                      <a:pt x="3136" y="5038"/>
                      <a:pt x="3203" y="5071"/>
                    </a:cubicBezTo>
                    <a:cubicBezTo>
                      <a:pt x="3336" y="5138"/>
                      <a:pt x="3436" y="5204"/>
                      <a:pt x="3570" y="5271"/>
                    </a:cubicBezTo>
                    <a:cubicBezTo>
                      <a:pt x="4103" y="5538"/>
                      <a:pt x="4704" y="5738"/>
                      <a:pt x="5304" y="5805"/>
                    </a:cubicBezTo>
                    <a:cubicBezTo>
                      <a:pt x="5438" y="5838"/>
                      <a:pt x="5571" y="5838"/>
                      <a:pt x="5671" y="5838"/>
                    </a:cubicBezTo>
                    <a:cubicBezTo>
                      <a:pt x="5805" y="5871"/>
                      <a:pt x="5938" y="5871"/>
                      <a:pt x="6105" y="5871"/>
                    </a:cubicBezTo>
                    <a:lnTo>
                      <a:pt x="10841" y="5871"/>
                    </a:lnTo>
                    <a:cubicBezTo>
                      <a:pt x="10975" y="5838"/>
                      <a:pt x="11108" y="5838"/>
                      <a:pt x="11208" y="5838"/>
                    </a:cubicBezTo>
                    <a:cubicBezTo>
                      <a:pt x="11842" y="5738"/>
                      <a:pt x="12443" y="5571"/>
                      <a:pt x="12976" y="5271"/>
                    </a:cubicBezTo>
                    <a:cubicBezTo>
                      <a:pt x="13110" y="5204"/>
                      <a:pt x="13210" y="5138"/>
                      <a:pt x="13343" y="5071"/>
                    </a:cubicBezTo>
                    <a:cubicBezTo>
                      <a:pt x="13377" y="5038"/>
                      <a:pt x="13410" y="5038"/>
                      <a:pt x="13443" y="5004"/>
                    </a:cubicBezTo>
                    <a:lnTo>
                      <a:pt x="13310" y="4937"/>
                    </a:lnTo>
                    <a:lnTo>
                      <a:pt x="13377" y="4837"/>
                    </a:lnTo>
                    <a:lnTo>
                      <a:pt x="13543" y="4937"/>
                    </a:lnTo>
                    <a:cubicBezTo>
                      <a:pt x="13610" y="4904"/>
                      <a:pt x="13677" y="4837"/>
                      <a:pt x="13744" y="4771"/>
                    </a:cubicBezTo>
                    <a:cubicBezTo>
                      <a:pt x="13844" y="4704"/>
                      <a:pt x="13944" y="4637"/>
                      <a:pt x="14044" y="4537"/>
                    </a:cubicBezTo>
                    <a:cubicBezTo>
                      <a:pt x="14311" y="4304"/>
                      <a:pt x="14544" y="4070"/>
                      <a:pt x="14778" y="3770"/>
                    </a:cubicBezTo>
                    <a:cubicBezTo>
                      <a:pt x="14878" y="3637"/>
                      <a:pt x="14978" y="3503"/>
                      <a:pt x="15078" y="3336"/>
                    </a:cubicBezTo>
                    <a:cubicBezTo>
                      <a:pt x="15245" y="3136"/>
                      <a:pt x="15378" y="2903"/>
                      <a:pt x="15511" y="2669"/>
                    </a:cubicBezTo>
                    <a:cubicBezTo>
                      <a:pt x="15678" y="2402"/>
                      <a:pt x="15845" y="2102"/>
                      <a:pt x="15945" y="1802"/>
                    </a:cubicBezTo>
                    <a:cubicBezTo>
                      <a:pt x="16012" y="1668"/>
                      <a:pt x="16079" y="1535"/>
                      <a:pt x="16112" y="1402"/>
                    </a:cubicBezTo>
                    <a:cubicBezTo>
                      <a:pt x="16145" y="1368"/>
                      <a:pt x="16145" y="1302"/>
                      <a:pt x="16179" y="1268"/>
                    </a:cubicBezTo>
                    <a:cubicBezTo>
                      <a:pt x="16345" y="868"/>
                      <a:pt x="16445" y="434"/>
                      <a:pt x="16546" y="1"/>
                    </a:cubicBezTo>
                    <a:lnTo>
                      <a:pt x="16179" y="1"/>
                    </a:lnTo>
                    <a:cubicBezTo>
                      <a:pt x="16079" y="434"/>
                      <a:pt x="15945" y="868"/>
                      <a:pt x="15778" y="1268"/>
                    </a:cubicBezTo>
                    <a:cubicBezTo>
                      <a:pt x="15478" y="2102"/>
                      <a:pt x="15044" y="2869"/>
                      <a:pt x="14477" y="3536"/>
                    </a:cubicBezTo>
                    <a:cubicBezTo>
                      <a:pt x="13577" y="4771"/>
                      <a:pt x="12109" y="5505"/>
                      <a:pt x="10575" y="5505"/>
                    </a:cubicBezTo>
                    <a:lnTo>
                      <a:pt x="6105" y="5505"/>
                    </a:lnTo>
                    <a:cubicBezTo>
                      <a:pt x="4504" y="5505"/>
                      <a:pt x="3036" y="4804"/>
                      <a:pt x="2035" y="3536"/>
                    </a:cubicBezTo>
                    <a:cubicBezTo>
                      <a:pt x="1501" y="2836"/>
                      <a:pt x="1068" y="2102"/>
                      <a:pt x="734" y="1268"/>
                    </a:cubicBezTo>
                    <a:cubicBezTo>
                      <a:pt x="701" y="1168"/>
                      <a:pt x="668" y="1068"/>
                      <a:pt x="634" y="968"/>
                    </a:cubicBezTo>
                    <a:cubicBezTo>
                      <a:pt x="534" y="668"/>
                      <a:pt x="434" y="334"/>
                      <a:pt x="3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3" name="Google Shape;1563;p35"/>
              <p:cNvSpPr/>
              <p:nvPr/>
            </p:nvSpPr>
            <p:spPr>
              <a:xfrm>
                <a:off x="6203775" y="772650"/>
                <a:ext cx="423650" cy="307750"/>
              </a:xfrm>
              <a:custGeom>
                <a:avLst/>
                <a:gdLst/>
                <a:ahLst/>
                <a:cxnLst/>
                <a:rect l="l" t="t" r="r" b="b"/>
                <a:pathLst>
                  <a:path w="16946" h="12310" extrusionOk="0">
                    <a:moveTo>
                      <a:pt x="3403" y="1"/>
                    </a:moveTo>
                    <a:cubicBezTo>
                      <a:pt x="2702" y="1"/>
                      <a:pt x="2035" y="234"/>
                      <a:pt x="1468" y="601"/>
                    </a:cubicBezTo>
                    <a:cubicBezTo>
                      <a:pt x="1301" y="701"/>
                      <a:pt x="1168" y="835"/>
                      <a:pt x="1034" y="968"/>
                    </a:cubicBezTo>
                    <a:cubicBezTo>
                      <a:pt x="401" y="1569"/>
                      <a:pt x="0" y="2436"/>
                      <a:pt x="0" y="3403"/>
                    </a:cubicBezTo>
                    <a:lnTo>
                      <a:pt x="0" y="3904"/>
                    </a:lnTo>
                    <a:lnTo>
                      <a:pt x="0" y="4271"/>
                    </a:lnTo>
                    <a:lnTo>
                      <a:pt x="0" y="6105"/>
                    </a:lnTo>
                    <a:lnTo>
                      <a:pt x="0" y="6472"/>
                    </a:lnTo>
                    <a:lnTo>
                      <a:pt x="0" y="7039"/>
                    </a:lnTo>
                    <a:lnTo>
                      <a:pt x="0" y="7139"/>
                    </a:lnTo>
                    <a:lnTo>
                      <a:pt x="0" y="8307"/>
                    </a:lnTo>
                    <a:lnTo>
                      <a:pt x="0" y="8674"/>
                    </a:lnTo>
                    <a:lnTo>
                      <a:pt x="0" y="12310"/>
                    </a:lnTo>
                    <a:lnTo>
                      <a:pt x="367" y="12310"/>
                    </a:lnTo>
                    <a:lnTo>
                      <a:pt x="367" y="10308"/>
                    </a:lnTo>
                    <a:lnTo>
                      <a:pt x="300" y="10342"/>
                    </a:lnTo>
                    <a:lnTo>
                      <a:pt x="267" y="10242"/>
                    </a:lnTo>
                    <a:lnTo>
                      <a:pt x="367" y="10208"/>
                    </a:lnTo>
                    <a:lnTo>
                      <a:pt x="367" y="9775"/>
                    </a:lnTo>
                    <a:lnTo>
                      <a:pt x="267" y="9841"/>
                    </a:lnTo>
                    <a:lnTo>
                      <a:pt x="100" y="9508"/>
                    </a:lnTo>
                    <a:cubicBezTo>
                      <a:pt x="167" y="9474"/>
                      <a:pt x="267" y="9408"/>
                      <a:pt x="367" y="9374"/>
                    </a:cubicBezTo>
                    <a:lnTo>
                      <a:pt x="367" y="3403"/>
                    </a:lnTo>
                    <a:cubicBezTo>
                      <a:pt x="367" y="1736"/>
                      <a:pt x="1735" y="368"/>
                      <a:pt x="3403" y="368"/>
                    </a:cubicBezTo>
                    <a:lnTo>
                      <a:pt x="7973" y="368"/>
                    </a:lnTo>
                    <a:lnTo>
                      <a:pt x="7973" y="168"/>
                    </a:lnTo>
                    <a:lnTo>
                      <a:pt x="8340" y="168"/>
                    </a:lnTo>
                    <a:lnTo>
                      <a:pt x="8340" y="368"/>
                    </a:lnTo>
                    <a:lnTo>
                      <a:pt x="8640" y="368"/>
                    </a:lnTo>
                    <a:lnTo>
                      <a:pt x="8640" y="168"/>
                    </a:lnTo>
                    <a:lnTo>
                      <a:pt x="8973" y="168"/>
                    </a:lnTo>
                    <a:lnTo>
                      <a:pt x="8973" y="368"/>
                    </a:lnTo>
                    <a:lnTo>
                      <a:pt x="13543" y="368"/>
                    </a:lnTo>
                    <a:cubicBezTo>
                      <a:pt x="15211" y="368"/>
                      <a:pt x="16612" y="1736"/>
                      <a:pt x="16612" y="3403"/>
                    </a:cubicBezTo>
                    <a:lnTo>
                      <a:pt x="16612" y="9374"/>
                    </a:lnTo>
                    <a:cubicBezTo>
                      <a:pt x="16679" y="9441"/>
                      <a:pt x="16779" y="9474"/>
                      <a:pt x="16879" y="9541"/>
                    </a:cubicBezTo>
                    <a:lnTo>
                      <a:pt x="16679" y="9841"/>
                    </a:lnTo>
                    <a:lnTo>
                      <a:pt x="16612" y="9808"/>
                    </a:lnTo>
                    <a:lnTo>
                      <a:pt x="16612" y="10208"/>
                    </a:lnTo>
                    <a:lnTo>
                      <a:pt x="16712" y="10275"/>
                    </a:lnTo>
                    <a:lnTo>
                      <a:pt x="16645" y="10342"/>
                    </a:lnTo>
                    <a:lnTo>
                      <a:pt x="16612" y="10308"/>
                    </a:lnTo>
                    <a:lnTo>
                      <a:pt x="16612" y="12310"/>
                    </a:lnTo>
                    <a:lnTo>
                      <a:pt x="16946" y="12310"/>
                    </a:lnTo>
                    <a:lnTo>
                      <a:pt x="16946" y="8707"/>
                    </a:lnTo>
                    <a:lnTo>
                      <a:pt x="16946" y="8340"/>
                    </a:lnTo>
                    <a:lnTo>
                      <a:pt x="16946" y="7139"/>
                    </a:lnTo>
                    <a:lnTo>
                      <a:pt x="16946" y="7039"/>
                    </a:lnTo>
                    <a:lnTo>
                      <a:pt x="16946" y="6472"/>
                    </a:lnTo>
                    <a:lnTo>
                      <a:pt x="16946" y="6105"/>
                    </a:lnTo>
                    <a:lnTo>
                      <a:pt x="16946" y="4271"/>
                    </a:lnTo>
                    <a:lnTo>
                      <a:pt x="16946" y="3904"/>
                    </a:lnTo>
                    <a:lnTo>
                      <a:pt x="16946" y="3403"/>
                    </a:lnTo>
                    <a:cubicBezTo>
                      <a:pt x="16946" y="2436"/>
                      <a:pt x="16545" y="1569"/>
                      <a:pt x="15912" y="968"/>
                    </a:cubicBezTo>
                    <a:cubicBezTo>
                      <a:pt x="15778" y="835"/>
                      <a:pt x="15645" y="701"/>
                      <a:pt x="15478" y="601"/>
                    </a:cubicBezTo>
                    <a:cubicBezTo>
                      <a:pt x="14944" y="234"/>
                      <a:pt x="14277" y="1"/>
                      <a:pt x="13543" y="1"/>
                    </a:cubicBezTo>
                    <a:lnTo>
                      <a:pt x="8540" y="1"/>
                    </a:lnTo>
                    <a:lnTo>
                      <a:pt x="8540" y="201"/>
                    </a:lnTo>
                    <a:lnTo>
                      <a:pt x="8473" y="201"/>
                    </a:lnTo>
                    <a:lnTo>
                      <a:pt x="847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4" name="Google Shape;1564;p35"/>
              <p:cNvSpPr/>
              <p:nvPr/>
            </p:nvSpPr>
            <p:spPr>
              <a:xfrm>
                <a:off x="6206275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7873" y="1"/>
                    </a:moveTo>
                    <a:lnTo>
                      <a:pt x="7873" y="201"/>
                    </a:lnTo>
                    <a:lnTo>
                      <a:pt x="7873" y="5071"/>
                    </a:lnTo>
                    <a:lnTo>
                      <a:pt x="8039" y="5071"/>
                    </a:lnTo>
                    <a:lnTo>
                      <a:pt x="8073" y="5238"/>
                    </a:lnTo>
                    <a:cubicBezTo>
                      <a:pt x="8006" y="5238"/>
                      <a:pt x="7939" y="5238"/>
                      <a:pt x="7873" y="5271"/>
                    </a:cubicBezTo>
                    <a:lnTo>
                      <a:pt x="7873" y="6706"/>
                    </a:lnTo>
                    <a:cubicBezTo>
                      <a:pt x="7873" y="7072"/>
                      <a:pt x="7572" y="7406"/>
                      <a:pt x="7172" y="7406"/>
                    </a:cubicBezTo>
                    <a:cubicBezTo>
                      <a:pt x="6638" y="7439"/>
                      <a:pt x="6138" y="7506"/>
                      <a:pt x="5604" y="7573"/>
                    </a:cubicBezTo>
                    <a:cubicBezTo>
                      <a:pt x="5604" y="7606"/>
                      <a:pt x="5604" y="7673"/>
                      <a:pt x="5604" y="7706"/>
                    </a:cubicBezTo>
                    <a:lnTo>
                      <a:pt x="5404" y="7673"/>
                    </a:lnTo>
                    <a:cubicBezTo>
                      <a:pt x="5438" y="7640"/>
                      <a:pt x="5438" y="7606"/>
                      <a:pt x="5438" y="7606"/>
                    </a:cubicBezTo>
                    <a:lnTo>
                      <a:pt x="5438" y="7606"/>
                    </a:lnTo>
                    <a:cubicBezTo>
                      <a:pt x="5104" y="7640"/>
                      <a:pt x="4737" y="7706"/>
                      <a:pt x="4403" y="7773"/>
                    </a:cubicBezTo>
                    <a:cubicBezTo>
                      <a:pt x="2836" y="8073"/>
                      <a:pt x="1435" y="8574"/>
                      <a:pt x="267" y="9207"/>
                    </a:cubicBezTo>
                    <a:cubicBezTo>
                      <a:pt x="167" y="9241"/>
                      <a:pt x="100" y="9307"/>
                      <a:pt x="0" y="9341"/>
                    </a:cubicBezTo>
                    <a:lnTo>
                      <a:pt x="200" y="9674"/>
                    </a:lnTo>
                    <a:lnTo>
                      <a:pt x="267" y="9608"/>
                    </a:lnTo>
                    <a:cubicBezTo>
                      <a:pt x="1401" y="8940"/>
                      <a:pt x="2869" y="8440"/>
                      <a:pt x="4504" y="8107"/>
                    </a:cubicBezTo>
                    <a:cubicBezTo>
                      <a:pt x="5337" y="7940"/>
                      <a:pt x="6238" y="7840"/>
                      <a:pt x="7205" y="7773"/>
                    </a:cubicBezTo>
                    <a:cubicBezTo>
                      <a:pt x="7773" y="7773"/>
                      <a:pt x="8240" y="7273"/>
                      <a:pt x="8240" y="6706"/>
                    </a:cubicBezTo>
                    <a:lnTo>
                      <a:pt x="8240" y="201"/>
                    </a:lnTo>
                    <a:lnTo>
                      <a:pt x="824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5" name="Google Shape;1565;p35"/>
              <p:cNvSpPr/>
              <p:nvPr/>
            </p:nvSpPr>
            <p:spPr>
              <a:xfrm>
                <a:off x="6419750" y="776825"/>
                <a:ext cx="206000" cy="241875"/>
              </a:xfrm>
              <a:custGeom>
                <a:avLst/>
                <a:gdLst/>
                <a:ahLst/>
                <a:cxnLst/>
                <a:rect l="l" t="t" r="r" b="b"/>
                <a:pathLst>
                  <a:path w="8240" h="9675" extrusionOk="0">
                    <a:moveTo>
                      <a:pt x="1" y="1"/>
                    </a:moveTo>
                    <a:lnTo>
                      <a:pt x="1" y="201"/>
                    </a:lnTo>
                    <a:lnTo>
                      <a:pt x="1" y="6706"/>
                    </a:lnTo>
                    <a:cubicBezTo>
                      <a:pt x="1" y="7273"/>
                      <a:pt x="434" y="7773"/>
                      <a:pt x="1035" y="7773"/>
                    </a:cubicBezTo>
                    <a:cubicBezTo>
                      <a:pt x="1969" y="7840"/>
                      <a:pt x="2903" y="7940"/>
                      <a:pt x="3737" y="8140"/>
                    </a:cubicBezTo>
                    <a:cubicBezTo>
                      <a:pt x="5371" y="8440"/>
                      <a:pt x="6806" y="8974"/>
                      <a:pt x="7973" y="9608"/>
                    </a:cubicBezTo>
                    <a:lnTo>
                      <a:pt x="8040" y="9674"/>
                    </a:lnTo>
                    <a:lnTo>
                      <a:pt x="8240" y="9374"/>
                    </a:lnTo>
                    <a:cubicBezTo>
                      <a:pt x="8140" y="9307"/>
                      <a:pt x="8040" y="9274"/>
                      <a:pt x="7973" y="9207"/>
                    </a:cubicBezTo>
                    <a:cubicBezTo>
                      <a:pt x="6806" y="8574"/>
                      <a:pt x="5405" y="8073"/>
                      <a:pt x="3803" y="7773"/>
                    </a:cubicBezTo>
                    <a:cubicBezTo>
                      <a:pt x="3503" y="7706"/>
                      <a:pt x="3136" y="7640"/>
                      <a:pt x="2803" y="7606"/>
                    </a:cubicBezTo>
                    <a:cubicBezTo>
                      <a:pt x="2803" y="7640"/>
                      <a:pt x="2803" y="7673"/>
                      <a:pt x="2803" y="7706"/>
                    </a:cubicBezTo>
                    <a:lnTo>
                      <a:pt x="2636" y="7740"/>
                    </a:lnTo>
                    <a:cubicBezTo>
                      <a:pt x="2636" y="7673"/>
                      <a:pt x="2603" y="7640"/>
                      <a:pt x="2603" y="7573"/>
                    </a:cubicBezTo>
                    <a:cubicBezTo>
                      <a:pt x="2102" y="7506"/>
                      <a:pt x="1569" y="7439"/>
                      <a:pt x="1035" y="7439"/>
                    </a:cubicBezTo>
                    <a:cubicBezTo>
                      <a:pt x="668" y="7406"/>
                      <a:pt x="368" y="7072"/>
                      <a:pt x="368" y="6706"/>
                    </a:cubicBezTo>
                    <a:lnTo>
                      <a:pt x="368" y="5271"/>
                    </a:lnTo>
                    <a:cubicBezTo>
                      <a:pt x="334" y="5271"/>
                      <a:pt x="268" y="5271"/>
                      <a:pt x="234" y="5238"/>
                    </a:cubicBezTo>
                    <a:lnTo>
                      <a:pt x="268" y="5071"/>
                    </a:lnTo>
                    <a:cubicBezTo>
                      <a:pt x="301" y="5071"/>
                      <a:pt x="334" y="5071"/>
                      <a:pt x="368" y="5104"/>
                    </a:cubicBezTo>
                    <a:lnTo>
                      <a:pt x="368" y="201"/>
                    </a:lnTo>
                    <a:lnTo>
                      <a:pt x="3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6" name="Google Shape;1566;p35"/>
              <p:cNvSpPr/>
              <p:nvPr/>
            </p:nvSpPr>
            <p:spPr>
              <a:xfrm>
                <a:off x="6267150" y="1212975"/>
                <a:ext cx="458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35" h="1836" extrusionOk="0">
                    <a:moveTo>
                      <a:pt x="934" y="1"/>
                    </a:moveTo>
                    <a:lnTo>
                      <a:pt x="167" y="734"/>
                    </a:lnTo>
                    <a:cubicBezTo>
                      <a:pt x="67" y="868"/>
                      <a:pt x="0" y="1035"/>
                      <a:pt x="0" y="1201"/>
                    </a:cubicBezTo>
                    <a:cubicBezTo>
                      <a:pt x="0" y="1368"/>
                      <a:pt x="67" y="1535"/>
                      <a:pt x="167" y="1635"/>
                    </a:cubicBezTo>
                    <a:cubicBezTo>
                      <a:pt x="301" y="1769"/>
                      <a:pt x="467" y="1835"/>
                      <a:pt x="634" y="1835"/>
                    </a:cubicBezTo>
                    <a:cubicBezTo>
                      <a:pt x="801" y="1835"/>
                      <a:pt x="934" y="1769"/>
                      <a:pt x="1068" y="1635"/>
                    </a:cubicBezTo>
                    <a:lnTo>
                      <a:pt x="1835" y="868"/>
                    </a:lnTo>
                    <a:cubicBezTo>
                      <a:pt x="1735" y="801"/>
                      <a:pt x="1668" y="701"/>
                      <a:pt x="1568" y="634"/>
                    </a:cubicBezTo>
                    <a:lnTo>
                      <a:pt x="801" y="1368"/>
                    </a:lnTo>
                    <a:cubicBezTo>
                      <a:pt x="751" y="1418"/>
                      <a:pt x="684" y="1443"/>
                      <a:pt x="617" y="1443"/>
                    </a:cubicBezTo>
                    <a:cubicBezTo>
                      <a:pt x="551" y="1443"/>
                      <a:pt x="484" y="1418"/>
                      <a:pt x="434" y="1368"/>
                    </a:cubicBezTo>
                    <a:cubicBezTo>
                      <a:pt x="401" y="1335"/>
                      <a:pt x="367" y="1268"/>
                      <a:pt x="367" y="1201"/>
                    </a:cubicBezTo>
                    <a:cubicBezTo>
                      <a:pt x="367" y="1135"/>
                      <a:pt x="401" y="1068"/>
                      <a:pt x="434" y="1001"/>
                    </a:cubicBezTo>
                    <a:lnTo>
                      <a:pt x="1168" y="267"/>
                    </a:lnTo>
                    <a:cubicBezTo>
                      <a:pt x="1101" y="167"/>
                      <a:pt x="1001" y="101"/>
                      <a:pt x="93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7" name="Google Shape;1567;p35"/>
              <p:cNvSpPr/>
              <p:nvPr/>
            </p:nvSpPr>
            <p:spPr>
              <a:xfrm>
                <a:off x="6518150" y="1212975"/>
                <a:ext cx="4672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869" h="1836" extrusionOk="0">
                    <a:moveTo>
                      <a:pt x="935" y="1"/>
                    </a:moveTo>
                    <a:cubicBezTo>
                      <a:pt x="835" y="101"/>
                      <a:pt x="768" y="201"/>
                      <a:pt x="668" y="267"/>
                    </a:cubicBezTo>
                    <a:lnTo>
                      <a:pt x="1435" y="1035"/>
                    </a:lnTo>
                    <a:cubicBezTo>
                      <a:pt x="1469" y="1068"/>
                      <a:pt x="1502" y="1135"/>
                      <a:pt x="1502" y="1201"/>
                    </a:cubicBezTo>
                    <a:cubicBezTo>
                      <a:pt x="1502" y="1268"/>
                      <a:pt x="1469" y="1335"/>
                      <a:pt x="1435" y="1402"/>
                    </a:cubicBezTo>
                    <a:cubicBezTo>
                      <a:pt x="1369" y="1435"/>
                      <a:pt x="1302" y="1468"/>
                      <a:pt x="1235" y="1468"/>
                    </a:cubicBezTo>
                    <a:cubicBezTo>
                      <a:pt x="1168" y="1468"/>
                      <a:pt x="1102" y="1435"/>
                      <a:pt x="1035" y="1402"/>
                    </a:cubicBezTo>
                    <a:lnTo>
                      <a:pt x="301" y="634"/>
                    </a:lnTo>
                    <a:cubicBezTo>
                      <a:pt x="201" y="734"/>
                      <a:pt x="101" y="801"/>
                      <a:pt x="1" y="868"/>
                    </a:cubicBezTo>
                    <a:lnTo>
                      <a:pt x="801" y="1668"/>
                    </a:lnTo>
                    <a:cubicBezTo>
                      <a:pt x="902" y="1769"/>
                      <a:pt x="1068" y="1835"/>
                      <a:pt x="1235" y="1835"/>
                    </a:cubicBezTo>
                    <a:cubicBezTo>
                      <a:pt x="1402" y="1835"/>
                      <a:pt x="1569" y="1769"/>
                      <a:pt x="1669" y="1635"/>
                    </a:cubicBezTo>
                    <a:cubicBezTo>
                      <a:pt x="1802" y="1535"/>
                      <a:pt x="1869" y="1368"/>
                      <a:pt x="1869" y="1201"/>
                    </a:cubicBezTo>
                    <a:cubicBezTo>
                      <a:pt x="1869" y="1035"/>
                      <a:pt x="1802" y="868"/>
                      <a:pt x="1669" y="768"/>
                    </a:cubicBezTo>
                    <a:lnTo>
                      <a:pt x="9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8" name="Google Shape;1568;p35"/>
              <p:cNvSpPr/>
              <p:nvPr/>
            </p:nvSpPr>
            <p:spPr>
              <a:xfrm>
                <a:off x="6252975" y="1011175"/>
                <a:ext cx="325250" cy="70900"/>
              </a:xfrm>
              <a:custGeom>
                <a:avLst/>
                <a:gdLst/>
                <a:ahLst/>
                <a:cxnLst/>
                <a:rect l="l" t="t" r="r" b="b"/>
                <a:pathLst>
                  <a:path w="13010" h="2836" extrusionOk="0">
                    <a:moveTo>
                      <a:pt x="3336" y="0"/>
                    </a:moveTo>
                    <a:cubicBezTo>
                      <a:pt x="2269" y="0"/>
                      <a:pt x="1301" y="500"/>
                      <a:pt x="701" y="1301"/>
                    </a:cubicBezTo>
                    <a:lnTo>
                      <a:pt x="634" y="1368"/>
                    </a:lnTo>
                    <a:cubicBezTo>
                      <a:pt x="334" y="1801"/>
                      <a:pt x="100" y="2302"/>
                      <a:pt x="0" y="2835"/>
                    </a:cubicBezTo>
                    <a:lnTo>
                      <a:pt x="367" y="2835"/>
                    </a:lnTo>
                    <a:cubicBezTo>
                      <a:pt x="634" y="1434"/>
                      <a:pt x="1868" y="367"/>
                      <a:pt x="3336" y="367"/>
                    </a:cubicBezTo>
                    <a:lnTo>
                      <a:pt x="9674" y="367"/>
                    </a:lnTo>
                    <a:cubicBezTo>
                      <a:pt x="11142" y="367"/>
                      <a:pt x="12409" y="1434"/>
                      <a:pt x="12643" y="2835"/>
                    </a:cubicBezTo>
                    <a:lnTo>
                      <a:pt x="13010" y="2835"/>
                    </a:lnTo>
                    <a:cubicBezTo>
                      <a:pt x="12910" y="2302"/>
                      <a:pt x="12709" y="1801"/>
                      <a:pt x="12376" y="1368"/>
                    </a:cubicBezTo>
                    <a:lnTo>
                      <a:pt x="12342" y="1301"/>
                    </a:lnTo>
                    <a:cubicBezTo>
                      <a:pt x="11709" y="500"/>
                      <a:pt x="10741" y="0"/>
                      <a:pt x="967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9" name="Google Shape;1569;p35"/>
              <p:cNvSpPr/>
              <p:nvPr/>
            </p:nvSpPr>
            <p:spPr>
              <a:xfrm>
                <a:off x="6261300" y="1163775"/>
                <a:ext cx="308575" cy="102600"/>
              </a:xfrm>
              <a:custGeom>
                <a:avLst/>
                <a:gdLst/>
                <a:ahLst/>
                <a:cxnLst/>
                <a:rect l="l" t="t" r="r" b="b"/>
                <a:pathLst>
                  <a:path w="12343" h="4104" extrusionOk="0">
                    <a:moveTo>
                      <a:pt x="401" y="1"/>
                    </a:moveTo>
                    <a:lnTo>
                      <a:pt x="1" y="34"/>
                    </a:lnTo>
                    <a:cubicBezTo>
                      <a:pt x="268" y="734"/>
                      <a:pt x="668" y="1402"/>
                      <a:pt x="1168" y="1969"/>
                    </a:cubicBezTo>
                    <a:cubicBezTo>
                      <a:pt x="1235" y="2069"/>
                      <a:pt x="1302" y="2169"/>
                      <a:pt x="1402" y="2235"/>
                    </a:cubicBezTo>
                    <a:cubicBezTo>
                      <a:pt x="1535" y="2369"/>
                      <a:pt x="1669" y="2502"/>
                      <a:pt x="1802" y="2602"/>
                    </a:cubicBezTo>
                    <a:cubicBezTo>
                      <a:pt x="1869" y="2669"/>
                      <a:pt x="1969" y="2769"/>
                      <a:pt x="2069" y="2836"/>
                    </a:cubicBezTo>
                    <a:cubicBezTo>
                      <a:pt x="3103" y="3636"/>
                      <a:pt x="4404" y="4103"/>
                      <a:pt x="5838" y="4103"/>
                    </a:cubicBezTo>
                    <a:lnTo>
                      <a:pt x="6506" y="4103"/>
                    </a:lnTo>
                    <a:cubicBezTo>
                      <a:pt x="7940" y="4103"/>
                      <a:pt x="9207" y="3636"/>
                      <a:pt x="10275" y="2836"/>
                    </a:cubicBezTo>
                    <a:cubicBezTo>
                      <a:pt x="10375" y="2769"/>
                      <a:pt x="10442" y="2669"/>
                      <a:pt x="10542" y="2602"/>
                    </a:cubicBezTo>
                    <a:cubicBezTo>
                      <a:pt x="10675" y="2502"/>
                      <a:pt x="10809" y="2369"/>
                      <a:pt x="10942" y="2235"/>
                    </a:cubicBezTo>
                    <a:cubicBezTo>
                      <a:pt x="11009" y="2169"/>
                      <a:pt x="11109" y="2069"/>
                      <a:pt x="11176" y="1969"/>
                    </a:cubicBezTo>
                    <a:cubicBezTo>
                      <a:pt x="11676" y="1402"/>
                      <a:pt x="12076" y="734"/>
                      <a:pt x="12343" y="34"/>
                    </a:cubicBezTo>
                    <a:lnTo>
                      <a:pt x="11943" y="1"/>
                    </a:lnTo>
                    <a:cubicBezTo>
                      <a:pt x="11109" y="2202"/>
                      <a:pt x="9007" y="3737"/>
                      <a:pt x="6539" y="3737"/>
                    </a:cubicBezTo>
                    <a:lnTo>
                      <a:pt x="6239" y="3737"/>
                    </a:lnTo>
                    <a:lnTo>
                      <a:pt x="6239" y="3903"/>
                    </a:lnTo>
                    <a:lnTo>
                      <a:pt x="6139" y="3903"/>
                    </a:lnTo>
                    <a:lnTo>
                      <a:pt x="6139" y="3737"/>
                    </a:lnTo>
                    <a:lnTo>
                      <a:pt x="5838" y="3737"/>
                    </a:lnTo>
                    <a:cubicBezTo>
                      <a:pt x="3337" y="3737"/>
                      <a:pt x="1235" y="2202"/>
                      <a:pt x="4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0" name="Google Shape;1570;p35"/>
              <p:cNvSpPr/>
              <p:nvPr/>
            </p:nvSpPr>
            <p:spPr>
              <a:xfrm>
                <a:off x="6300500" y="1037850"/>
                <a:ext cx="231025" cy="48400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1936" extrusionOk="0">
                    <a:moveTo>
                      <a:pt x="2102" y="1"/>
                    </a:moveTo>
                    <a:cubicBezTo>
                      <a:pt x="1001" y="1"/>
                      <a:pt x="134" y="834"/>
                      <a:pt x="1" y="1869"/>
                    </a:cubicBezTo>
                    <a:cubicBezTo>
                      <a:pt x="34" y="1902"/>
                      <a:pt x="101" y="1902"/>
                      <a:pt x="167" y="1935"/>
                    </a:cubicBezTo>
                    <a:cubicBezTo>
                      <a:pt x="268" y="968"/>
                      <a:pt x="1101" y="201"/>
                      <a:pt x="2102" y="201"/>
                    </a:cubicBezTo>
                    <a:lnTo>
                      <a:pt x="7106" y="201"/>
                    </a:lnTo>
                    <a:cubicBezTo>
                      <a:pt x="8140" y="201"/>
                      <a:pt x="8940" y="968"/>
                      <a:pt x="9040" y="1935"/>
                    </a:cubicBezTo>
                    <a:cubicBezTo>
                      <a:pt x="9107" y="1902"/>
                      <a:pt x="9174" y="1902"/>
                      <a:pt x="9241" y="1869"/>
                    </a:cubicBezTo>
                    <a:cubicBezTo>
                      <a:pt x="9107" y="834"/>
                      <a:pt x="8207" y="1"/>
                      <a:pt x="71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35"/>
              <p:cNvSpPr/>
              <p:nvPr/>
            </p:nvSpPr>
            <p:spPr>
              <a:xfrm>
                <a:off x="6308850" y="1156275"/>
                <a:ext cx="213500" cy="50050"/>
              </a:xfrm>
              <a:custGeom>
                <a:avLst/>
                <a:gdLst/>
                <a:ahLst/>
                <a:cxnLst/>
                <a:rect l="l" t="t" r="r" b="b"/>
                <a:pathLst>
                  <a:path w="8540" h="2002" extrusionOk="0">
                    <a:moveTo>
                      <a:pt x="167" y="0"/>
                    </a:moveTo>
                    <a:cubicBezTo>
                      <a:pt x="134" y="34"/>
                      <a:pt x="67" y="67"/>
                      <a:pt x="0" y="100"/>
                    </a:cubicBezTo>
                    <a:cubicBezTo>
                      <a:pt x="567" y="1235"/>
                      <a:pt x="1768" y="2002"/>
                      <a:pt x="3136" y="2002"/>
                    </a:cubicBezTo>
                    <a:lnTo>
                      <a:pt x="4237" y="2002"/>
                    </a:lnTo>
                    <a:lnTo>
                      <a:pt x="4237" y="1902"/>
                    </a:lnTo>
                    <a:lnTo>
                      <a:pt x="4337" y="1902"/>
                    </a:lnTo>
                    <a:lnTo>
                      <a:pt x="4337" y="2002"/>
                    </a:lnTo>
                    <a:lnTo>
                      <a:pt x="5437" y="2002"/>
                    </a:lnTo>
                    <a:cubicBezTo>
                      <a:pt x="6805" y="2002"/>
                      <a:pt x="7973" y="1235"/>
                      <a:pt x="8540" y="100"/>
                    </a:cubicBezTo>
                    <a:cubicBezTo>
                      <a:pt x="8506" y="67"/>
                      <a:pt x="8440" y="34"/>
                      <a:pt x="8406" y="0"/>
                    </a:cubicBezTo>
                    <a:cubicBezTo>
                      <a:pt x="7839" y="1068"/>
                      <a:pt x="6738" y="1835"/>
                      <a:pt x="5437" y="1835"/>
                    </a:cubicBezTo>
                    <a:lnTo>
                      <a:pt x="3136" y="1835"/>
                    </a:lnTo>
                    <a:cubicBezTo>
                      <a:pt x="1835" y="1835"/>
                      <a:pt x="701" y="1068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35"/>
              <p:cNvSpPr/>
              <p:nvPr/>
            </p:nvSpPr>
            <p:spPr>
              <a:xfrm>
                <a:off x="6386400" y="419900"/>
                <a:ext cx="58400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2303" extrusionOk="0">
                    <a:moveTo>
                      <a:pt x="1168" y="368"/>
                    </a:moveTo>
                    <a:cubicBezTo>
                      <a:pt x="1602" y="368"/>
                      <a:pt x="1969" y="735"/>
                      <a:pt x="1969" y="1168"/>
                    </a:cubicBezTo>
                    <a:cubicBezTo>
                      <a:pt x="1969" y="1602"/>
                      <a:pt x="1602" y="1936"/>
                      <a:pt x="1168" y="1936"/>
                    </a:cubicBezTo>
                    <a:cubicBezTo>
                      <a:pt x="734" y="1936"/>
                      <a:pt x="367" y="1602"/>
                      <a:pt x="367" y="1168"/>
                    </a:cubicBezTo>
                    <a:cubicBezTo>
                      <a:pt x="367" y="735"/>
                      <a:pt x="734" y="368"/>
                      <a:pt x="1168" y="368"/>
                    </a:cubicBezTo>
                    <a:close/>
                    <a:moveTo>
                      <a:pt x="1168" y="1"/>
                    </a:moveTo>
                    <a:cubicBezTo>
                      <a:pt x="534" y="1"/>
                      <a:pt x="0" y="535"/>
                      <a:pt x="0" y="1168"/>
                    </a:cubicBezTo>
                    <a:cubicBezTo>
                      <a:pt x="0" y="1635"/>
                      <a:pt x="301" y="2036"/>
                      <a:pt x="734" y="2236"/>
                    </a:cubicBezTo>
                    <a:cubicBezTo>
                      <a:pt x="834" y="2269"/>
                      <a:pt x="968" y="2303"/>
                      <a:pt x="1101" y="2303"/>
                    </a:cubicBezTo>
                    <a:lnTo>
                      <a:pt x="1168" y="2303"/>
                    </a:lnTo>
                    <a:lnTo>
                      <a:pt x="1168" y="2169"/>
                    </a:lnTo>
                    <a:lnTo>
                      <a:pt x="1235" y="2169"/>
                    </a:lnTo>
                    <a:lnTo>
                      <a:pt x="1235" y="2303"/>
                    </a:lnTo>
                    <a:lnTo>
                      <a:pt x="1268" y="2303"/>
                    </a:lnTo>
                    <a:cubicBezTo>
                      <a:pt x="1368" y="2303"/>
                      <a:pt x="1502" y="2269"/>
                      <a:pt x="1602" y="2236"/>
                    </a:cubicBezTo>
                    <a:cubicBezTo>
                      <a:pt x="2035" y="2036"/>
                      <a:pt x="2335" y="1635"/>
                      <a:pt x="2335" y="1168"/>
                    </a:cubicBezTo>
                    <a:cubicBezTo>
                      <a:pt x="2335" y="535"/>
                      <a:pt x="1802" y="1"/>
                      <a:pt x="116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35"/>
              <p:cNvSpPr/>
              <p:nvPr/>
            </p:nvSpPr>
            <p:spPr>
              <a:xfrm>
                <a:off x="6484800" y="1104575"/>
                <a:ext cx="21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68" h="368" extrusionOk="0">
                    <a:moveTo>
                      <a:pt x="1" y="0"/>
                    </a:moveTo>
                    <a:cubicBezTo>
                      <a:pt x="34" y="100"/>
                      <a:pt x="67" y="234"/>
                      <a:pt x="101" y="367"/>
                    </a:cubicBezTo>
                    <a:lnTo>
                      <a:pt x="734" y="367"/>
                    </a:lnTo>
                    <a:cubicBezTo>
                      <a:pt x="768" y="234"/>
                      <a:pt x="801" y="100"/>
                      <a:pt x="86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35"/>
              <p:cNvSpPr/>
              <p:nvPr/>
            </p:nvSpPr>
            <p:spPr>
              <a:xfrm>
                <a:off x="648647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34" y="0"/>
                    </a:moveTo>
                    <a:cubicBezTo>
                      <a:pt x="34" y="134"/>
                      <a:pt x="34" y="267"/>
                      <a:pt x="0" y="367"/>
                    </a:cubicBezTo>
                    <a:lnTo>
                      <a:pt x="667" y="367"/>
                    </a:lnTo>
                    <a:cubicBezTo>
                      <a:pt x="634" y="267"/>
                      <a:pt x="634" y="134"/>
                      <a:pt x="6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35"/>
              <p:cNvSpPr/>
              <p:nvPr/>
            </p:nvSpPr>
            <p:spPr>
              <a:xfrm>
                <a:off x="6328025" y="1126250"/>
                <a:ext cx="16700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668" h="368" extrusionOk="0">
                    <a:moveTo>
                      <a:pt x="67" y="0"/>
                    </a:moveTo>
                    <a:cubicBezTo>
                      <a:pt x="67" y="134"/>
                      <a:pt x="34" y="267"/>
                      <a:pt x="0" y="367"/>
                    </a:cubicBezTo>
                    <a:lnTo>
                      <a:pt x="668" y="367"/>
                    </a:lnTo>
                    <a:cubicBezTo>
                      <a:pt x="668" y="267"/>
                      <a:pt x="634" y="134"/>
                      <a:pt x="6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35"/>
              <p:cNvSpPr/>
              <p:nvPr/>
            </p:nvSpPr>
            <p:spPr>
              <a:xfrm>
                <a:off x="6325525" y="1104575"/>
                <a:ext cx="20875" cy="9200"/>
              </a:xfrm>
              <a:custGeom>
                <a:avLst/>
                <a:gdLst/>
                <a:ahLst/>
                <a:cxnLst/>
                <a:rect l="l" t="t" r="r" b="b"/>
                <a:pathLst>
                  <a:path w="835" h="368" extrusionOk="0">
                    <a:moveTo>
                      <a:pt x="0" y="0"/>
                    </a:moveTo>
                    <a:cubicBezTo>
                      <a:pt x="34" y="100"/>
                      <a:pt x="100" y="234"/>
                      <a:pt x="134" y="367"/>
                    </a:cubicBezTo>
                    <a:lnTo>
                      <a:pt x="768" y="367"/>
                    </a:lnTo>
                    <a:cubicBezTo>
                      <a:pt x="768" y="234"/>
                      <a:pt x="801" y="100"/>
                      <a:pt x="8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35"/>
              <p:cNvSpPr/>
              <p:nvPr/>
            </p:nvSpPr>
            <p:spPr>
              <a:xfrm>
                <a:off x="6343875" y="1051200"/>
                <a:ext cx="143450" cy="144300"/>
              </a:xfrm>
              <a:custGeom>
                <a:avLst/>
                <a:gdLst/>
                <a:ahLst/>
                <a:cxnLst/>
                <a:rect l="l" t="t" r="r" b="b"/>
                <a:pathLst>
                  <a:path w="5738" h="5772" extrusionOk="0">
                    <a:moveTo>
                      <a:pt x="2869" y="367"/>
                    </a:moveTo>
                    <a:cubicBezTo>
                      <a:pt x="4270" y="367"/>
                      <a:pt x="5404" y="1501"/>
                      <a:pt x="5404" y="2902"/>
                    </a:cubicBezTo>
                    <a:cubicBezTo>
                      <a:pt x="5404" y="3570"/>
                      <a:pt x="5104" y="4170"/>
                      <a:pt x="4670" y="4637"/>
                    </a:cubicBezTo>
                    <a:lnTo>
                      <a:pt x="4804" y="4737"/>
                    </a:lnTo>
                    <a:lnTo>
                      <a:pt x="4737" y="4804"/>
                    </a:lnTo>
                    <a:lnTo>
                      <a:pt x="4637" y="4704"/>
                    </a:lnTo>
                    <a:cubicBezTo>
                      <a:pt x="4170" y="5137"/>
                      <a:pt x="3569" y="5404"/>
                      <a:pt x="2869" y="5404"/>
                    </a:cubicBezTo>
                    <a:cubicBezTo>
                      <a:pt x="2202" y="5404"/>
                      <a:pt x="1601" y="5137"/>
                      <a:pt x="1134" y="4704"/>
                    </a:cubicBezTo>
                    <a:lnTo>
                      <a:pt x="1034" y="4804"/>
                    </a:lnTo>
                    <a:lnTo>
                      <a:pt x="968" y="4737"/>
                    </a:lnTo>
                    <a:lnTo>
                      <a:pt x="1068" y="4637"/>
                    </a:lnTo>
                    <a:cubicBezTo>
                      <a:pt x="634" y="4170"/>
                      <a:pt x="367" y="3570"/>
                      <a:pt x="367" y="2869"/>
                    </a:cubicBezTo>
                    <a:cubicBezTo>
                      <a:pt x="367" y="1501"/>
                      <a:pt x="1501" y="367"/>
                      <a:pt x="2869" y="367"/>
                    </a:cubicBezTo>
                    <a:close/>
                    <a:moveTo>
                      <a:pt x="2869" y="0"/>
                    </a:moveTo>
                    <a:cubicBezTo>
                      <a:pt x="1568" y="0"/>
                      <a:pt x="434" y="901"/>
                      <a:pt x="100" y="2135"/>
                    </a:cubicBezTo>
                    <a:cubicBezTo>
                      <a:pt x="67" y="2235"/>
                      <a:pt x="34" y="2369"/>
                      <a:pt x="34" y="2502"/>
                    </a:cubicBezTo>
                    <a:cubicBezTo>
                      <a:pt x="0" y="2602"/>
                      <a:pt x="0" y="2736"/>
                      <a:pt x="0" y="2869"/>
                    </a:cubicBezTo>
                    <a:cubicBezTo>
                      <a:pt x="0" y="2936"/>
                      <a:pt x="0" y="2969"/>
                      <a:pt x="0" y="3002"/>
                    </a:cubicBezTo>
                    <a:cubicBezTo>
                      <a:pt x="0" y="3136"/>
                      <a:pt x="34" y="3269"/>
                      <a:pt x="34" y="3369"/>
                    </a:cubicBezTo>
                    <a:cubicBezTo>
                      <a:pt x="267" y="4737"/>
                      <a:pt x="1468" y="5771"/>
                      <a:pt x="2869" y="5771"/>
                    </a:cubicBezTo>
                    <a:cubicBezTo>
                      <a:pt x="4303" y="5771"/>
                      <a:pt x="5471" y="4737"/>
                      <a:pt x="5704" y="3369"/>
                    </a:cubicBezTo>
                    <a:cubicBezTo>
                      <a:pt x="5738" y="3236"/>
                      <a:pt x="5738" y="3136"/>
                      <a:pt x="5738" y="3002"/>
                    </a:cubicBezTo>
                    <a:cubicBezTo>
                      <a:pt x="5738" y="2969"/>
                      <a:pt x="5738" y="2936"/>
                      <a:pt x="5738" y="2869"/>
                    </a:cubicBezTo>
                    <a:cubicBezTo>
                      <a:pt x="5738" y="2736"/>
                      <a:pt x="5738" y="2602"/>
                      <a:pt x="5704" y="2502"/>
                    </a:cubicBezTo>
                    <a:cubicBezTo>
                      <a:pt x="5704" y="2369"/>
                      <a:pt x="5671" y="2235"/>
                      <a:pt x="5638" y="2135"/>
                    </a:cubicBezTo>
                    <a:cubicBezTo>
                      <a:pt x="5304" y="901"/>
                      <a:pt x="4203" y="0"/>
                      <a:pt x="286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35"/>
              <p:cNvSpPr/>
              <p:nvPr/>
            </p:nvSpPr>
            <p:spPr>
              <a:xfrm>
                <a:off x="5876025" y="1070375"/>
                <a:ext cx="453700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8" h="4237" extrusionOk="0">
                    <a:moveTo>
                      <a:pt x="5505" y="367"/>
                    </a:moveTo>
                    <a:lnTo>
                      <a:pt x="5505" y="467"/>
                    </a:lnTo>
                    <a:lnTo>
                      <a:pt x="16613" y="901"/>
                    </a:lnTo>
                    <a:cubicBezTo>
                      <a:pt x="17247" y="901"/>
                      <a:pt x="17747" y="1402"/>
                      <a:pt x="17780" y="2035"/>
                    </a:cubicBezTo>
                    <a:lnTo>
                      <a:pt x="17947" y="2035"/>
                    </a:lnTo>
                    <a:lnTo>
                      <a:pt x="17947" y="2202"/>
                    </a:lnTo>
                    <a:lnTo>
                      <a:pt x="17780" y="2202"/>
                    </a:lnTo>
                    <a:cubicBezTo>
                      <a:pt x="17747" y="2836"/>
                      <a:pt x="17247" y="3336"/>
                      <a:pt x="16613" y="3370"/>
                    </a:cubicBezTo>
                    <a:lnTo>
                      <a:pt x="2303" y="3903"/>
                    </a:lnTo>
                    <a:lnTo>
                      <a:pt x="2236" y="3903"/>
                    </a:lnTo>
                    <a:cubicBezTo>
                      <a:pt x="1936" y="3903"/>
                      <a:pt x="1635" y="3803"/>
                      <a:pt x="1369" y="3670"/>
                    </a:cubicBezTo>
                    <a:lnTo>
                      <a:pt x="902" y="3703"/>
                    </a:lnTo>
                    <a:lnTo>
                      <a:pt x="902" y="3503"/>
                    </a:lnTo>
                    <a:lnTo>
                      <a:pt x="1102" y="3503"/>
                    </a:lnTo>
                    <a:lnTo>
                      <a:pt x="1068" y="3470"/>
                    </a:lnTo>
                    <a:cubicBezTo>
                      <a:pt x="601" y="3103"/>
                      <a:pt x="368" y="2602"/>
                      <a:pt x="401" y="2035"/>
                    </a:cubicBezTo>
                    <a:cubicBezTo>
                      <a:pt x="401" y="1468"/>
                      <a:pt x="701" y="968"/>
                      <a:pt x="1168" y="668"/>
                    </a:cubicBezTo>
                    <a:cubicBezTo>
                      <a:pt x="1435" y="467"/>
                      <a:pt x="1769" y="367"/>
                      <a:pt x="2136" y="367"/>
                    </a:cubicBezTo>
                    <a:lnTo>
                      <a:pt x="5305" y="467"/>
                    </a:lnTo>
                    <a:lnTo>
                      <a:pt x="5305" y="367"/>
                    </a:lnTo>
                    <a:close/>
                    <a:moveTo>
                      <a:pt x="2136" y="0"/>
                    </a:moveTo>
                    <a:cubicBezTo>
                      <a:pt x="1735" y="0"/>
                      <a:pt x="1302" y="134"/>
                      <a:pt x="968" y="367"/>
                    </a:cubicBezTo>
                    <a:cubicBezTo>
                      <a:pt x="401" y="734"/>
                      <a:pt x="68" y="1335"/>
                      <a:pt x="34" y="2002"/>
                    </a:cubicBezTo>
                    <a:cubicBezTo>
                      <a:pt x="1" y="2702"/>
                      <a:pt x="301" y="3336"/>
                      <a:pt x="835" y="3737"/>
                    </a:cubicBezTo>
                    <a:lnTo>
                      <a:pt x="902" y="3803"/>
                    </a:lnTo>
                    <a:cubicBezTo>
                      <a:pt x="1302" y="4103"/>
                      <a:pt x="1769" y="4237"/>
                      <a:pt x="2236" y="4237"/>
                    </a:cubicBezTo>
                    <a:lnTo>
                      <a:pt x="9141" y="4003"/>
                    </a:lnTo>
                    <a:lnTo>
                      <a:pt x="9808" y="3970"/>
                    </a:lnTo>
                    <a:lnTo>
                      <a:pt x="10375" y="3937"/>
                    </a:lnTo>
                    <a:lnTo>
                      <a:pt x="10842" y="3937"/>
                    </a:lnTo>
                    <a:lnTo>
                      <a:pt x="11509" y="3903"/>
                    </a:lnTo>
                    <a:lnTo>
                      <a:pt x="13310" y="3837"/>
                    </a:lnTo>
                    <a:lnTo>
                      <a:pt x="13677" y="3837"/>
                    </a:lnTo>
                    <a:lnTo>
                      <a:pt x="15412" y="3770"/>
                    </a:lnTo>
                    <a:lnTo>
                      <a:pt x="15812" y="3737"/>
                    </a:lnTo>
                    <a:lnTo>
                      <a:pt x="16613" y="3703"/>
                    </a:lnTo>
                    <a:cubicBezTo>
                      <a:pt x="16880" y="3703"/>
                      <a:pt x="17113" y="3636"/>
                      <a:pt x="17313" y="3536"/>
                    </a:cubicBezTo>
                    <a:cubicBezTo>
                      <a:pt x="17380" y="3503"/>
                      <a:pt x="17413" y="3470"/>
                      <a:pt x="17480" y="3436"/>
                    </a:cubicBezTo>
                    <a:cubicBezTo>
                      <a:pt x="17747" y="3236"/>
                      <a:pt x="17980" y="2936"/>
                      <a:pt x="18080" y="2602"/>
                    </a:cubicBezTo>
                    <a:cubicBezTo>
                      <a:pt x="18114" y="2469"/>
                      <a:pt x="18147" y="2369"/>
                      <a:pt x="18147" y="2235"/>
                    </a:cubicBezTo>
                    <a:cubicBezTo>
                      <a:pt x="18147" y="2202"/>
                      <a:pt x="18147" y="2169"/>
                      <a:pt x="18147" y="2102"/>
                    </a:cubicBezTo>
                    <a:cubicBezTo>
                      <a:pt x="18147" y="1969"/>
                      <a:pt x="18147" y="1835"/>
                      <a:pt x="18114" y="1702"/>
                    </a:cubicBezTo>
                    <a:cubicBezTo>
                      <a:pt x="18080" y="1602"/>
                      <a:pt x="18014" y="1468"/>
                      <a:pt x="17947" y="1368"/>
                    </a:cubicBezTo>
                    <a:cubicBezTo>
                      <a:pt x="17780" y="1035"/>
                      <a:pt x="17480" y="768"/>
                      <a:pt x="17146" y="634"/>
                    </a:cubicBezTo>
                    <a:cubicBezTo>
                      <a:pt x="17080" y="601"/>
                      <a:pt x="17013" y="601"/>
                      <a:pt x="16980" y="568"/>
                    </a:cubicBezTo>
                    <a:cubicBezTo>
                      <a:pt x="16846" y="534"/>
                      <a:pt x="16746" y="534"/>
                      <a:pt x="16613" y="534"/>
                    </a:cubicBezTo>
                    <a:lnTo>
                      <a:pt x="15445" y="467"/>
                    </a:lnTo>
                    <a:lnTo>
                      <a:pt x="15078" y="467"/>
                    </a:lnTo>
                    <a:lnTo>
                      <a:pt x="13477" y="401"/>
                    </a:lnTo>
                    <a:lnTo>
                      <a:pt x="13110" y="401"/>
                    </a:lnTo>
                    <a:lnTo>
                      <a:pt x="4871" y="101"/>
                    </a:lnTo>
                    <a:lnTo>
                      <a:pt x="4070" y="67"/>
                    </a:lnTo>
                    <a:lnTo>
                      <a:pt x="3737" y="34"/>
                    </a:lnTo>
                    <a:lnTo>
                      <a:pt x="2936" y="34"/>
                    </a:lnTo>
                    <a:lnTo>
                      <a:pt x="2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35"/>
              <p:cNvSpPr/>
              <p:nvPr/>
            </p:nvSpPr>
            <p:spPr>
              <a:xfrm>
                <a:off x="6008625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" y="0"/>
                    </a:moveTo>
                    <a:lnTo>
                      <a:pt x="1" y="100"/>
                    </a:lnTo>
                    <a:lnTo>
                      <a:pt x="1" y="1835"/>
                    </a:lnTo>
                    <a:lnTo>
                      <a:pt x="4204" y="1835"/>
                    </a:lnTo>
                    <a:lnTo>
                      <a:pt x="4204" y="1768"/>
                    </a:lnTo>
                    <a:lnTo>
                      <a:pt x="4370" y="1768"/>
                    </a:lnTo>
                    <a:lnTo>
                      <a:pt x="4370" y="1835"/>
                    </a:lnTo>
                    <a:lnTo>
                      <a:pt x="12643" y="1835"/>
                    </a:lnTo>
                    <a:lnTo>
                      <a:pt x="12643" y="1668"/>
                    </a:lnTo>
                    <a:lnTo>
                      <a:pt x="12476" y="1668"/>
                    </a:lnTo>
                    <a:lnTo>
                      <a:pt x="201" y="1635"/>
                    </a:lnTo>
                    <a:lnTo>
                      <a:pt x="201" y="1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35"/>
              <p:cNvSpPr/>
              <p:nvPr/>
            </p:nvSpPr>
            <p:spPr>
              <a:xfrm>
                <a:off x="5898550" y="1123750"/>
                <a:ext cx="219350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4" h="1569" extrusionOk="0">
                    <a:moveTo>
                      <a:pt x="8607" y="0"/>
                    </a:moveTo>
                    <a:lnTo>
                      <a:pt x="8607" y="67"/>
                    </a:lnTo>
                    <a:lnTo>
                      <a:pt x="8607" y="1001"/>
                    </a:lnTo>
                    <a:lnTo>
                      <a:pt x="234" y="1368"/>
                    </a:lnTo>
                    <a:lnTo>
                      <a:pt x="1" y="1368"/>
                    </a:lnTo>
                    <a:lnTo>
                      <a:pt x="1" y="1568"/>
                    </a:lnTo>
                    <a:lnTo>
                      <a:pt x="468" y="1535"/>
                    </a:lnTo>
                    <a:lnTo>
                      <a:pt x="8773" y="1201"/>
                    </a:lnTo>
                    <a:lnTo>
                      <a:pt x="8773" y="67"/>
                    </a:lnTo>
                    <a:lnTo>
                      <a:pt x="877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35"/>
              <p:cNvSpPr/>
              <p:nvPr/>
            </p:nvSpPr>
            <p:spPr>
              <a:xfrm>
                <a:off x="6501475" y="1070375"/>
                <a:ext cx="453675" cy="105925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4237" extrusionOk="0">
                    <a:moveTo>
                      <a:pt x="16012" y="367"/>
                    </a:moveTo>
                    <a:cubicBezTo>
                      <a:pt x="16379" y="367"/>
                      <a:pt x="16713" y="467"/>
                      <a:pt x="17013" y="634"/>
                    </a:cubicBezTo>
                    <a:cubicBezTo>
                      <a:pt x="17480" y="968"/>
                      <a:pt x="17747" y="1468"/>
                      <a:pt x="17780" y="2035"/>
                    </a:cubicBezTo>
                    <a:cubicBezTo>
                      <a:pt x="17780" y="2569"/>
                      <a:pt x="17547" y="3103"/>
                      <a:pt x="17113" y="3436"/>
                    </a:cubicBezTo>
                    <a:lnTo>
                      <a:pt x="17046" y="3503"/>
                    </a:lnTo>
                    <a:lnTo>
                      <a:pt x="17213" y="3503"/>
                    </a:lnTo>
                    <a:lnTo>
                      <a:pt x="17213" y="3670"/>
                    </a:lnTo>
                    <a:lnTo>
                      <a:pt x="16779" y="3670"/>
                    </a:lnTo>
                    <a:cubicBezTo>
                      <a:pt x="16513" y="3803"/>
                      <a:pt x="16246" y="3870"/>
                      <a:pt x="15945" y="3870"/>
                    </a:cubicBezTo>
                    <a:lnTo>
                      <a:pt x="1535" y="3370"/>
                    </a:lnTo>
                    <a:cubicBezTo>
                      <a:pt x="901" y="3336"/>
                      <a:pt x="401" y="2836"/>
                      <a:pt x="368" y="2202"/>
                    </a:cubicBezTo>
                    <a:lnTo>
                      <a:pt x="168" y="2202"/>
                    </a:lnTo>
                    <a:lnTo>
                      <a:pt x="168" y="2035"/>
                    </a:lnTo>
                    <a:lnTo>
                      <a:pt x="368" y="2035"/>
                    </a:lnTo>
                    <a:cubicBezTo>
                      <a:pt x="401" y="1402"/>
                      <a:pt x="901" y="901"/>
                      <a:pt x="1535" y="901"/>
                    </a:cubicBezTo>
                    <a:lnTo>
                      <a:pt x="12610" y="467"/>
                    </a:lnTo>
                    <a:lnTo>
                      <a:pt x="12610" y="367"/>
                    </a:lnTo>
                    <a:lnTo>
                      <a:pt x="12810" y="367"/>
                    </a:lnTo>
                    <a:lnTo>
                      <a:pt x="12810" y="467"/>
                    </a:lnTo>
                    <a:lnTo>
                      <a:pt x="15945" y="367"/>
                    </a:lnTo>
                    <a:close/>
                    <a:moveTo>
                      <a:pt x="15912" y="0"/>
                    </a:moveTo>
                    <a:lnTo>
                      <a:pt x="15145" y="34"/>
                    </a:lnTo>
                    <a:lnTo>
                      <a:pt x="14378" y="34"/>
                    </a:lnTo>
                    <a:lnTo>
                      <a:pt x="13977" y="67"/>
                    </a:lnTo>
                    <a:lnTo>
                      <a:pt x="13210" y="101"/>
                    </a:lnTo>
                    <a:lnTo>
                      <a:pt x="5071" y="401"/>
                    </a:lnTo>
                    <a:lnTo>
                      <a:pt x="4704" y="401"/>
                    </a:lnTo>
                    <a:lnTo>
                      <a:pt x="3070" y="467"/>
                    </a:lnTo>
                    <a:lnTo>
                      <a:pt x="2703" y="467"/>
                    </a:lnTo>
                    <a:lnTo>
                      <a:pt x="1535" y="501"/>
                    </a:lnTo>
                    <a:cubicBezTo>
                      <a:pt x="1435" y="534"/>
                      <a:pt x="1302" y="534"/>
                      <a:pt x="1202" y="568"/>
                    </a:cubicBezTo>
                    <a:cubicBezTo>
                      <a:pt x="1135" y="601"/>
                      <a:pt x="1068" y="601"/>
                      <a:pt x="1001" y="634"/>
                    </a:cubicBezTo>
                    <a:cubicBezTo>
                      <a:pt x="668" y="768"/>
                      <a:pt x="368" y="1035"/>
                      <a:pt x="201" y="1335"/>
                    </a:cubicBezTo>
                    <a:cubicBezTo>
                      <a:pt x="134" y="1468"/>
                      <a:pt x="101" y="1568"/>
                      <a:pt x="67" y="1702"/>
                    </a:cubicBezTo>
                    <a:cubicBezTo>
                      <a:pt x="34" y="1835"/>
                      <a:pt x="1" y="1969"/>
                      <a:pt x="1" y="2102"/>
                    </a:cubicBezTo>
                    <a:cubicBezTo>
                      <a:pt x="1" y="2169"/>
                      <a:pt x="1" y="2202"/>
                      <a:pt x="1" y="2235"/>
                    </a:cubicBezTo>
                    <a:cubicBezTo>
                      <a:pt x="34" y="2369"/>
                      <a:pt x="34" y="2469"/>
                      <a:pt x="101" y="2602"/>
                    </a:cubicBezTo>
                    <a:cubicBezTo>
                      <a:pt x="201" y="2936"/>
                      <a:pt x="401" y="3236"/>
                      <a:pt x="701" y="3436"/>
                    </a:cubicBezTo>
                    <a:cubicBezTo>
                      <a:pt x="735" y="3470"/>
                      <a:pt x="801" y="3503"/>
                      <a:pt x="835" y="3503"/>
                    </a:cubicBezTo>
                    <a:cubicBezTo>
                      <a:pt x="1068" y="3636"/>
                      <a:pt x="1302" y="3703"/>
                      <a:pt x="1535" y="3703"/>
                    </a:cubicBezTo>
                    <a:lnTo>
                      <a:pt x="2369" y="3737"/>
                    </a:lnTo>
                    <a:lnTo>
                      <a:pt x="2736" y="3770"/>
                    </a:lnTo>
                    <a:lnTo>
                      <a:pt x="4471" y="3803"/>
                    </a:lnTo>
                    <a:lnTo>
                      <a:pt x="4838" y="3837"/>
                    </a:lnTo>
                    <a:lnTo>
                      <a:pt x="6572" y="3903"/>
                    </a:lnTo>
                    <a:lnTo>
                      <a:pt x="7239" y="3937"/>
                    </a:lnTo>
                    <a:lnTo>
                      <a:pt x="7740" y="3937"/>
                    </a:lnTo>
                    <a:lnTo>
                      <a:pt x="8273" y="3970"/>
                    </a:lnTo>
                    <a:lnTo>
                      <a:pt x="8940" y="4003"/>
                    </a:lnTo>
                    <a:lnTo>
                      <a:pt x="15879" y="4237"/>
                    </a:lnTo>
                    <a:lnTo>
                      <a:pt x="15945" y="4237"/>
                    </a:lnTo>
                    <a:cubicBezTo>
                      <a:pt x="16412" y="4237"/>
                      <a:pt x="16879" y="4070"/>
                      <a:pt x="17246" y="3803"/>
                    </a:cubicBezTo>
                    <a:lnTo>
                      <a:pt x="17313" y="3737"/>
                    </a:lnTo>
                    <a:cubicBezTo>
                      <a:pt x="17880" y="3303"/>
                      <a:pt x="18147" y="2669"/>
                      <a:pt x="18147" y="2002"/>
                    </a:cubicBezTo>
                    <a:cubicBezTo>
                      <a:pt x="18114" y="1335"/>
                      <a:pt x="17780" y="734"/>
                      <a:pt x="17213" y="334"/>
                    </a:cubicBezTo>
                    <a:cubicBezTo>
                      <a:pt x="16846" y="101"/>
                      <a:pt x="16446" y="0"/>
                      <a:pt x="1601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35"/>
              <p:cNvSpPr/>
              <p:nvPr/>
            </p:nvSpPr>
            <p:spPr>
              <a:xfrm>
                <a:off x="6505650" y="1079550"/>
                <a:ext cx="316075" cy="45900"/>
              </a:xfrm>
              <a:custGeom>
                <a:avLst/>
                <a:gdLst/>
                <a:ahLst/>
                <a:cxnLst/>
                <a:rect l="l" t="t" r="r" b="b"/>
                <a:pathLst>
                  <a:path w="12643" h="1836" extrusionOk="0">
                    <a:moveTo>
                      <a:pt x="12443" y="0"/>
                    </a:moveTo>
                    <a:lnTo>
                      <a:pt x="12443" y="100"/>
                    </a:lnTo>
                    <a:lnTo>
                      <a:pt x="12443" y="1635"/>
                    </a:lnTo>
                    <a:lnTo>
                      <a:pt x="201" y="1668"/>
                    </a:lnTo>
                    <a:lnTo>
                      <a:pt x="1" y="1668"/>
                    </a:lnTo>
                    <a:lnTo>
                      <a:pt x="1" y="1835"/>
                    </a:lnTo>
                    <a:lnTo>
                      <a:pt x="8273" y="1835"/>
                    </a:lnTo>
                    <a:lnTo>
                      <a:pt x="8273" y="1768"/>
                    </a:lnTo>
                    <a:lnTo>
                      <a:pt x="8440" y="1768"/>
                    </a:lnTo>
                    <a:lnTo>
                      <a:pt x="8440" y="1835"/>
                    </a:lnTo>
                    <a:lnTo>
                      <a:pt x="12643" y="1835"/>
                    </a:lnTo>
                    <a:lnTo>
                      <a:pt x="12643" y="100"/>
                    </a:lnTo>
                    <a:lnTo>
                      <a:pt x="1264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35"/>
              <p:cNvSpPr/>
              <p:nvPr/>
            </p:nvSpPr>
            <p:spPr>
              <a:xfrm>
                <a:off x="6712475" y="1123750"/>
                <a:ext cx="219325" cy="39225"/>
              </a:xfrm>
              <a:custGeom>
                <a:avLst/>
                <a:gdLst/>
                <a:ahLst/>
                <a:cxnLst/>
                <a:rect l="l" t="t" r="r" b="b"/>
                <a:pathLst>
                  <a:path w="8773" h="1569" extrusionOk="0">
                    <a:moveTo>
                      <a:pt x="0" y="0"/>
                    </a:moveTo>
                    <a:lnTo>
                      <a:pt x="0" y="67"/>
                    </a:lnTo>
                    <a:lnTo>
                      <a:pt x="0" y="1201"/>
                    </a:lnTo>
                    <a:lnTo>
                      <a:pt x="8339" y="1535"/>
                    </a:lnTo>
                    <a:lnTo>
                      <a:pt x="8773" y="1568"/>
                    </a:lnTo>
                    <a:lnTo>
                      <a:pt x="8773" y="1368"/>
                    </a:lnTo>
                    <a:lnTo>
                      <a:pt x="8606" y="1368"/>
                    </a:lnTo>
                    <a:lnTo>
                      <a:pt x="167" y="1001"/>
                    </a:lnTo>
                    <a:lnTo>
                      <a:pt x="167" y="67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4" name="Google Shape;1584;p35"/>
              <p:cNvSpPr/>
              <p:nvPr/>
            </p:nvSpPr>
            <p:spPr>
              <a:xfrm>
                <a:off x="6415575" y="1122925"/>
                <a:ext cx="47575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03" h="1935" extrusionOk="0">
                    <a:moveTo>
                      <a:pt x="34" y="0"/>
                    </a:moveTo>
                    <a:lnTo>
                      <a:pt x="1" y="33"/>
                    </a:lnTo>
                    <a:lnTo>
                      <a:pt x="34" y="67"/>
                    </a:lnTo>
                    <a:lnTo>
                      <a:pt x="1" y="67"/>
                    </a:lnTo>
                    <a:lnTo>
                      <a:pt x="1736" y="1835"/>
                    </a:lnTo>
                    <a:lnTo>
                      <a:pt x="1869" y="1935"/>
                    </a:lnTo>
                    <a:lnTo>
                      <a:pt x="1902" y="1868"/>
                    </a:lnTo>
                    <a:lnTo>
                      <a:pt x="1802" y="1768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5" name="Google Shape;1585;p35"/>
              <p:cNvSpPr/>
              <p:nvPr/>
            </p:nvSpPr>
            <p:spPr>
              <a:xfrm>
                <a:off x="6368050" y="1122925"/>
                <a:ext cx="48400" cy="48375"/>
              </a:xfrm>
              <a:custGeom>
                <a:avLst/>
                <a:gdLst/>
                <a:ahLst/>
                <a:cxnLst/>
                <a:rect l="l" t="t" r="r" b="b"/>
                <a:pathLst>
                  <a:path w="1936" h="1935" extrusionOk="0">
                    <a:moveTo>
                      <a:pt x="1869" y="0"/>
                    </a:moveTo>
                    <a:lnTo>
                      <a:pt x="101" y="1768"/>
                    </a:lnTo>
                    <a:lnTo>
                      <a:pt x="1" y="1868"/>
                    </a:lnTo>
                    <a:lnTo>
                      <a:pt x="67" y="1935"/>
                    </a:lnTo>
                    <a:lnTo>
                      <a:pt x="167" y="1835"/>
                    </a:lnTo>
                    <a:lnTo>
                      <a:pt x="1902" y="67"/>
                    </a:lnTo>
                    <a:lnTo>
                      <a:pt x="1935" y="67"/>
                    </a:lnTo>
                    <a:lnTo>
                      <a:pt x="1902" y="33"/>
                    </a:lnTo>
                    <a:lnTo>
                      <a:pt x="186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6" name="Google Shape;1586;p35"/>
              <p:cNvSpPr/>
              <p:nvPr/>
            </p:nvSpPr>
            <p:spPr>
              <a:xfrm>
                <a:off x="6341375" y="903600"/>
                <a:ext cx="66725" cy="65900"/>
              </a:xfrm>
              <a:custGeom>
                <a:avLst/>
                <a:gdLst/>
                <a:ahLst/>
                <a:cxnLst/>
                <a:rect l="l" t="t" r="r" b="b"/>
                <a:pathLst>
                  <a:path w="2669" h="2636" extrusionOk="0">
                    <a:moveTo>
                      <a:pt x="2635" y="0"/>
                    </a:moveTo>
                    <a:cubicBezTo>
                      <a:pt x="2569" y="0"/>
                      <a:pt x="2502" y="0"/>
                      <a:pt x="2469" y="33"/>
                    </a:cubicBezTo>
                    <a:cubicBezTo>
                      <a:pt x="1201" y="234"/>
                      <a:pt x="200" y="1268"/>
                      <a:pt x="34" y="2535"/>
                    </a:cubicBezTo>
                    <a:cubicBezTo>
                      <a:pt x="34" y="2569"/>
                      <a:pt x="0" y="2602"/>
                      <a:pt x="0" y="2635"/>
                    </a:cubicBezTo>
                    <a:lnTo>
                      <a:pt x="200" y="2635"/>
                    </a:lnTo>
                    <a:cubicBezTo>
                      <a:pt x="200" y="2602"/>
                      <a:pt x="200" y="2535"/>
                      <a:pt x="200" y="2502"/>
                    </a:cubicBezTo>
                    <a:cubicBezTo>
                      <a:pt x="400" y="1334"/>
                      <a:pt x="1301" y="400"/>
                      <a:pt x="2469" y="200"/>
                    </a:cubicBezTo>
                    <a:cubicBezTo>
                      <a:pt x="2535" y="200"/>
                      <a:pt x="2602" y="167"/>
                      <a:pt x="2669" y="167"/>
                    </a:cubicBezTo>
                    <a:lnTo>
                      <a:pt x="263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7" name="Google Shape;1587;p35"/>
              <p:cNvSpPr/>
              <p:nvPr/>
            </p:nvSpPr>
            <p:spPr>
              <a:xfrm>
                <a:off x="6425600" y="903600"/>
                <a:ext cx="64225" cy="66725"/>
              </a:xfrm>
              <a:custGeom>
                <a:avLst/>
                <a:gdLst/>
                <a:ahLst/>
                <a:cxnLst/>
                <a:rect l="l" t="t" r="r" b="b"/>
                <a:pathLst>
                  <a:path w="2569" h="2669" extrusionOk="0">
                    <a:moveTo>
                      <a:pt x="34" y="0"/>
                    </a:moveTo>
                    <a:lnTo>
                      <a:pt x="0" y="167"/>
                    </a:lnTo>
                    <a:cubicBezTo>
                      <a:pt x="34" y="167"/>
                      <a:pt x="67" y="200"/>
                      <a:pt x="134" y="200"/>
                    </a:cubicBezTo>
                    <a:cubicBezTo>
                      <a:pt x="1268" y="434"/>
                      <a:pt x="2168" y="1334"/>
                      <a:pt x="2369" y="2502"/>
                    </a:cubicBezTo>
                    <a:cubicBezTo>
                      <a:pt x="2369" y="2535"/>
                      <a:pt x="2402" y="2602"/>
                      <a:pt x="2402" y="2669"/>
                    </a:cubicBezTo>
                    <a:lnTo>
                      <a:pt x="2569" y="2635"/>
                    </a:lnTo>
                    <a:cubicBezTo>
                      <a:pt x="2569" y="2602"/>
                      <a:pt x="2569" y="2569"/>
                      <a:pt x="2569" y="2535"/>
                    </a:cubicBezTo>
                    <a:cubicBezTo>
                      <a:pt x="2369" y="1234"/>
                      <a:pt x="1401" y="234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8" name="Google Shape;1588;p35"/>
              <p:cNvSpPr/>
              <p:nvPr/>
            </p:nvSpPr>
            <p:spPr>
              <a:xfrm>
                <a:off x="6667425" y="792675"/>
                <a:ext cx="5896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236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02"/>
                    </a:lnTo>
                    <a:lnTo>
                      <a:pt x="23384" y="1035"/>
                    </a:lnTo>
                    <a:lnTo>
                      <a:pt x="23384" y="2002"/>
                    </a:lnTo>
                    <a:lnTo>
                      <a:pt x="23384" y="2235"/>
                    </a:lnTo>
                    <a:lnTo>
                      <a:pt x="23584" y="2235"/>
                    </a:lnTo>
                    <a:lnTo>
                      <a:pt x="23584" y="2002"/>
                    </a:lnTo>
                    <a:lnTo>
                      <a:pt x="23584" y="834"/>
                    </a:lnTo>
                    <a:lnTo>
                      <a:pt x="13010" y="1301"/>
                    </a:lnTo>
                    <a:lnTo>
                      <a:pt x="13010" y="1435"/>
                    </a:lnTo>
                    <a:lnTo>
                      <a:pt x="12843" y="1435"/>
                    </a:lnTo>
                    <a:lnTo>
                      <a:pt x="12843" y="1335"/>
                    </a:lnTo>
                    <a:lnTo>
                      <a:pt x="168" y="1902"/>
                    </a:lnTo>
                    <a:lnTo>
                      <a:pt x="168" y="101"/>
                    </a:lnTo>
                    <a:lnTo>
                      <a:pt x="16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9" name="Google Shape;1589;p35"/>
              <p:cNvSpPr/>
              <p:nvPr/>
            </p:nvSpPr>
            <p:spPr>
              <a:xfrm>
                <a:off x="6988500" y="786000"/>
                <a:ext cx="420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702" extrusionOk="0">
                    <a:moveTo>
                      <a:pt x="0" y="1"/>
                    </a:moveTo>
                    <a:lnTo>
                      <a:pt x="0" y="101"/>
                    </a:lnTo>
                    <a:lnTo>
                      <a:pt x="0" y="1602"/>
                    </a:lnTo>
                    <a:lnTo>
                      <a:pt x="0" y="1702"/>
                    </a:lnTo>
                    <a:lnTo>
                      <a:pt x="167" y="1702"/>
                    </a:lnTo>
                    <a:lnTo>
                      <a:pt x="167" y="1568"/>
                    </a:lnTo>
                    <a:lnTo>
                      <a:pt x="167" y="101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35"/>
              <p:cNvSpPr/>
              <p:nvPr/>
            </p:nvSpPr>
            <p:spPr>
              <a:xfrm>
                <a:off x="5569975" y="792675"/>
                <a:ext cx="589625" cy="52575"/>
              </a:xfrm>
              <a:custGeom>
                <a:avLst/>
                <a:gdLst/>
                <a:ahLst/>
                <a:cxnLst/>
                <a:rect l="l" t="t" r="r" b="b"/>
                <a:pathLst>
                  <a:path w="23585" h="2103" extrusionOk="0">
                    <a:moveTo>
                      <a:pt x="23418" y="1"/>
                    </a:moveTo>
                    <a:lnTo>
                      <a:pt x="23418" y="101"/>
                    </a:lnTo>
                    <a:lnTo>
                      <a:pt x="23418" y="1902"/>
                    </a:lnTo>
                    <a:lnTo>
                      <a:pt x="10775" y="1335"/>
                    </a:lnTo>
                    <a:lnTo>
                      <a:pt x="10775" y="1435"/>
                    </a:lnTo>
                    <a:lnTo>
                      <a:pt x="10575" y="1435"/>
                    </a:lnTo>
                    <a:lnTo>
                      <a:pt x="10575" y="1301"/>
                    </a:lnTo>
                    <a:lnTo>
                      <a:pt x="101" y="834"/>
                    </a:lnTo>
                    <a:lnTo>
                      <a:pt x="1" y="834"/>
                    </a:lnTo>
                    <a:lnTo>
                      <a:pt x="1" y="2002"/>
                    </a:lnTo>
                    <a:lnTo>
                      <a:pt x="201" y="2002"/>
                    </a:lnTo>
                    <a:lnTo>
                      <a:pt x="201" y="1035"/>
                    </a:lnTo>
                    <a:lnTo>
                      <a:pt x="23484" y="2069"/>
                    </a:lnTo>
                    <a:lnTo>
                      <a:pt x="23584" y="2102"/>
                    </a:lnTo>
                    <a:lnTo>
                      <a:pt x="23584" y="101"/>
                    </a:lnTo>
                    <a:lnTo>
                      <a:pt x="2358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1" name="Google Shape;1591;p35"/>
              <p:cNvSpPr/>
              <p:nvPr/>
            </p:nvSpPr>
            <p:spPr>
              <a:xfrm>
                <a:off x="5834325" y="786000"/>
                <a:ext cx="5050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202" h="1702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1568"/>
                    </a:lnTo>
                    <a:lnTo>
                      <a:pt x="1" y="1702"/>
                    </a:lnTo>
                    <a:lnTo>
                      <a:pt x="201" y="1702"/>
                    </a:lnTo>
                    <a:lnTo>
                      <a:pt x="201" y="1602"/>
                    </a:lnTo>
                    <a:lnTo>
                      <a:pt x="201" y="101"/>
                    </a:lnTo>
                    <a:lnTo>
                      <a:pt x="2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2" name="Google Shape;1592;p35"/>
              <p:cNvSpPr/>
              <p:nvPr/>
            </p:nvSpPr>
            <p:spPr>
              <a:xfrm>
                <a:off x="7826600" y="775175"/>
                <a:ext cx="532075" cy="28375"/>
              </a:xfrm>
              <a:custGeom>
                <a:avLst/>
                <a:gdLst/>
                <a:ahLst/>
                <a:cxnLst/>
                <a:rect l="l" t="t" r="r" b="b"/>
                <a:pathLst>
                  <a:path w="21283" h="1135" extrusionOk="0">
                    <a:moveTo>
                      <a:pt x="20015" y="0"/>
                    </a:moveTo>
                    <a:lnTo>
                      <a:pt x="434" y="934"/>
                    </a:lnTo>
                    <a:lnTo>
                      <a:pt x="0" y="967"/>
                    </a:lnTo>
                    <a:lnTo>
                      <a:pt x="34" y="1134"/>
                    </a:lnTo>
                    <a:lnTo>
                      <a:pt x="367" y="1134"/>
                    </a:lnTo>
                    <a:lnTo>
                      <a:pt x="19981" y="200"/>
                    </a:lnTo>
                    <a:lnTo>
                      <a:pt x="20815" y="767"/>
                    </a:lnTo>
                    <a:lnTo>
                      <a:pt x="21049" y="934"/>
                    </a:lnTo>
                    <a:lnTo>
                      <a:pt x="21182" y="1034"/>
                    </a:lnTo>
                    <a:lnTo>
                      <a:pt x="21282" y="867"/>
                    </a:lnTo>
                    <a:lnTo>
                      <a:pt x="21049" y="701"/>
                    </a:lnTo>
                    <a:lnTo>
                      <a:pt x="200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35"/>
              <p:cNvSpPr/>
              <p:nvPr/>
            </p:nvSpPr>
            <p:spPr>
              <a:xfrm>
                <a:off x="4473375" y="778500"/>
                <a:ext cx="529550" cy="25050"/>
              </a:xfrm>
              <a:custGeom>
                <a:avLst/>
                <a:gdLst/>
                <a:ahLst/>
                <a:cxnLst/>
                <a:rect l="l" t="t" r="r" b="b"/>
                <a:pathLst>
                  <a:path w="21182" h="1002" extrusionOk="0">
                    <a:moveTo>
                      <a:pt x="1201" y="0"/>
                    </a:moveTo>
                    <a:lnTo>
                      <a:pt x="234" y="601"/>
                    </a:lnTo>
                    <a:lnTo>
                      <a:pt x="0" y="734"/>
                    </a:lnTo>
                    <a:lnTo>
                      <a:pt x="100" y="901"/>
                    </a:lnTo>
                    <a:lnTo>
                      <a:pt x="234" y="801"/>
                    </a:lnTo>
                    <a:lnTo>
                      <a:pt x="467" y="634"/>
                    </a:lnTo>
                    <a:lnTo>
                      <a:pt x="1234" y="167"/>
                    </a:lnTo>
                    <a:lnTo>
                      <a:pt x="20915" y="1001"/>
                    </a:lnTo>
                    <a:lnTo>
                      <a:pt x="21182" y="1001"/>
                    </a:lnTo>
                    <a:lnTo>
                      <a:pt x="21182" y="834"/>
                    </a:lnTo>
                    <a:lnTo>
                      <a:pt x="20815" y="801"/>
                    </a:lnTo>
                    <a:lnTo>
                      <a:pt x="12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4" name="Google Shape;1594;p35"/>
              <p:cNvSpPr/>
              <p:nvPr/>
            </p:nvSpPr>
            <p:spPr>
              <a:xfrm>
                <a:off x="6415575" y="474125"/>
                <a:ext cx="1700" cy="303575"/>
              </a:xfrm>
              <a:custGeom>
                <a:avLst/>
                <a:gdLst/>
                <a:ahLst/>
                <a:cxnLst/>
                <a:rect l="l" t="t" r="r" b="b"/>
                <a:pathLst>
                  <a:path w="68" h="12143" extrusionOk="0">
                    <a:moveTo>
                      <a:pt x="1" y="0"/>
                    </a:moveTo>
                    <a:lnTo>
                      <a:pt x="1" y="134"/>
                    </a:lnTo>
                    <a:lnTo>
                      <a:pt x="1" y="11942"/>
                    </a:lnTo>
                    <a:lnTo>
                      <a:pt x="1" y="12142"/>
                    </a:lnTo>
                    <a:lnTo>
                      <a:pt x="68" y="12142"/>
                    </a:lnTo>
                    <a:lnTo>
                      <a:pt x="68" y="11942"/>
                    </a:lnTo>
                    <a:lnTo>
                      <a:pt x="68" y="134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5"/>
              <p:cNvSpPr/>
              <p:nvPr/>
            </p:nvSpPr>
            <p:spPr>
              <a:xfrm>
                <a:off x="6414750" y="1203800"/>
                <a:ext cx="2525" cy="5757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303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2136"/>
                    </a:lnTo>
                    <a:lnTo>
                      <a:pt x="1" y="2302"/>
                    </a:lnTo>
                    <a:lnTo>
                      <a:pt x="101" y="2302"/>
                    </a:lnTo>
                    <a:lnTo>
                      <a:pt x="101" y="2136"/>
                    </a:lnTo>
                    <a:lnTo>
                      <a:pt x="101" y="101"/>
                    </a:lnTo>
                    <a:lnTo>
                      <a:pt x="10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5"/>
              <p:cNvSpPr/>
              <p:nvPr/>
            </p:nvSpPr>
            <p:spPr>
              <a:xfrm>
                <a:off x="6210450" y="1017225"/>
                <a:ext cx="60050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402" h="1126" extrusionOk="0">
                    <a:moveTo>
                      <a:pt x="958" y="0"/>
                    </a:moveTo>
                    <a:cubicBezTo>
                      <a:pt x="869" y="0"/>
                      <a:pt x="780" y="19"/>
                      <a:pt x="701" y="58"/>
                    </a:cubicBezTo>
                    <a:lnTo>
                      <a:pt x="100" y="425"/>
                    </a:lnTo>
                    <a:lnTo>
                      <a:pt x="0" y="492"/>
                    </a:lnTo>
                    <a:lnTo>
                      <a:pt x="33" y="559"/>
                    </a:lnTo>
                    <a:lnTo>
                      <a:pt x="100" y="525"/>
                    </a:lnTo>
                    <a:lnTo>
                      <a:pt x="734" y="158"/>
                    </a:lnTo>
                    <a:cubicBezTo>
                      <a:pt x="827" y="112"/>
                      <a:pt x="920" y="87"/>
                      <a:pt x="1009" y="87"/>
                    </a:cubicBezTo>
                    <a:cubicBezTo>
                      <a:pt x="1113" y="87"/>
                      <a:pt x="1212" y="120"/>
                      <a:pt x="1301" y="192"/>
                    </a:cubicBezTo>
                    <a:lnTo>
                      <a:pt x="2335" y="1126"/>
                    </a:lnTo>
                    <a:lnTo>
                      <a:pt x="2402" y="1059"/>
                    </a:lnTo>
                    <a:lnTo>
                      <a:pt x="1334" y="125"/>
                    </a:lnTo>
                    <a:cubicBezTo>
                      <a:pt x="1233" y="44"/>
                      <a:pt x="1096" y="0"/>
                      <a:pt x="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5"/>
              <p:cNvSpPr/>
              <p:nvPr/>
            </p:nvSpPr>
            <p:spPr>
              <a:xfrm>
                <a:off x="6561525" y="1017225"/>
                <a:ext cx="59225" cy="28150"/>
              </a:xfrm>
              <a:custGeom>
                <a:avLst/>
                <a:gdLst/>
                <a:ahLst/>
                <a:cxnLst/>
                <a:rect l="l" t="t" r="r" b="b"/>
                <a:pathLst>
                  <a:path w="2369" h="1126" extrusionOk="0">
                    <a:moveTo>
                      <a:pt x="1411" y="0"/>
                    </a:moveTo>
                    <a:cubicBezTo>
                      <a:pt x="1273" y="0"/>
                      <a:pt x="1136" y="44"/>
                      <a:pt x="1035" y="125"/>
                    </a:cubicBezTo>
                    <a:lnTo>
                      <a:pt x="0" y="1059"/>
                    </a:lnTo>
                    <a:lnTo>
                      <a:pt x="34" y="1126"/>
                    </a:lnTo>
                    <a:lnTo>
                      <a:pt x="67" y="1126"/>
                    </a:lnTo>
                    <a:lnTo>
                      <a:pt x="1101" y="192"/>
                    </a:lnTo>
                    <a:cubicBezTo>
                      <a:pt x="1173" y="120"/>
                      <a:pt x="1273" y="87"/>
                      <a:pt x="1376" y="87"/>
                    </a:cubicBezTo>
                    <a:cubicBezTo>
                      <a:pt x="1466" y="87"/>
                      <a:pt x="1558" y="112"/>
                      <a:pt x="1635" y="158"/>
                    </a:cubicBezTo>
                    <a:lnTo>
                      <a:pt x="2269" y="525"/>
                    </a:lnTo>
                    <a:lnTo>
                      <a:pt x="2335" y="559"/>
                    </a:lnTo>
                    <a:lnTo>
                      <a:pt x="2369" y="459"/>
                    </a:lnTo>
                    <a:lnTo>
                      <a:pt x="2269" y="425"/>
                    </a:lnTo>
                    <a:lnTo>
                      <a:pt x="1668" y="58"/>
                    </a:lnTo>
                    <a:cubicBezTo>
                      <a:pt x="1589" y="19"/>
                      <a:pt x="1500" y="0"/>
                      <a:pt x="14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5"/>
              <p:cNvSpPr/>
              <p:nvPr/>
            </p:nvSpPr>
            <p:spPr>
              <a:xfrm>
                <a:off x="7173625" y="852725"/>
                <a:ext cx="100925" cy="12525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01" extrusionOk="0">
                    <a:moveTo>
                      <a:pt x="1" y="0"/>
                    </a:moveTo>
                    <a:cubicBezTo>
                      <a:pt x="1" y="34"/>
                      <a:pt x="1" y="67"/>
                      <a:pt x="1" y="100"/>
                    </a:cubicBezTo>
                    <a:cubicBezTo>
                      <a:pt x="67" y="334"/>
                      <a:pt x="267" y="501"/>
                      <a:pt x="534" y="501"/>
                    </a:cubicBezTo>
                    <a:lnTo>
                      <a:pt x="4037" y="501"/>
                    </a:lnTo>
                    <a:lnTo>
                      <a:pt x="4037" y="467"/>
                    </a:lnTo>
                    <a:lnTo>
                      <a:pt x="4037" y="334"/>
                    </a:lnTo>
                    <a:lnTo>
                      <a:pt x="534" y="334"/>
                    </a:lnTo>
                    <a:cubicBezTo>
                      <a:pt x="368" y="334"/>
                      <a:pt x="234" y="234"/>
                      <a:pt x="201" y="100"/>
                    </a:cubicBezTo>
                    <a:cubicBezTo>
                      <a:pt x="201" y="67"/>
                      <a:pt x="167" y="34"/>
                      <a:pt x="1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5"/>
              <p:cNvSpPr/>
              <p:nvPr/>
            </p:nvSpPr>
            <p:spPr>
              <a:xfrm>
                <a:off x="5559150" y="852725"/>
                <a:ext cx="100925" cy="13350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534" extrusionOk="0">
                    <a:moveTo>
                      <a:pt x="3870" y="0"/>
                    </a:moveTo>
                    <a:cubicBezTo>
                      <a:pt x="3870" y="34"/>
                      <a:pt x="3870" y="67"/>
                      <a:pt x="3836" y="100"/>
                    </a:cubicBezTo>
                    <a:cubicBezTo>
                      <a:pt x="3803" y="234"/>
                      <a:pt x="3669" y="334"/>
                      <a:pt x="3536" y="334"/>
                    </a:cubicBezTo>
                    <a:lnTo>
                      <a:pt x="0" y="334"/>
                    </a:lnTo>
                    <a:lnTo>
                      <a:pt x="0" y="501"/>
                    </a:lnTo>
                    <a:lnTo>
                      <a:pt x="100" y="501"/>
                    </a:lnTo>
                    <a:lnTo>
                      <a:pt x="100" y="534"/>
                    </a:lnTo>
                    <a:lnTo>
                      <a:pt x="3503" y="534"/>
                    </a:lnTo>
                    <a:lnTo>
                      <a:pt x="3503" y="501"/>
                    </a:lnTo>
                    <a:cubicBezTo>
                      <a:pt x="3769" y="501"/>
                      <a:pt x="3970" y="334"/>
                      <a:pt x="4036" y="100"/>
                    </a:cubicBezTo>
                    <a:cubicBezTo>
                      <a:pt x="4036" y="67"/>
                      <a:pt x="4036" y="34"/>
                      <a:pt x="4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5"/>
              <p:cNvSpPr/>
              <p:nvPr/>
            </p:nvSpPr>
            <p:spPr>
              <a:xfrm>
                <a:off x="6373900" y="1521525"/>
                <a:ext cx="85075" cy="42550"/>
              </a:xfrm>
              <a:custGeom>
                <a:avLst/>
                <a:gdLst/>
                <a:ahLst/>
                <a:cxnLst/>
                <a:rect l="l" t="t" r="r" b="b"/>
                <a:pathLst>
                  <a:path w="3403" h="1702" extrusionOk="0">
                    <a:moveTo>
                      <a:pt x="767" y="1"/>
                    </a:moveTo>
                    <a:lnTo>
                      <a:pt x="200" y="1202"/>
                    </a:lnTo>
                    <a:lnTo>
                      <a:pt x="0" y="1569"/>
                    </a:lnTo>
                    <a:lnTo>
                      <a:pt x="167" y="1635"/>
                    </a:lnTo>
                    <a:lnTo>
                      <a:pt x="234" y="1468"/>
                    </a:lnTo>
                    <a:lnTo>
                      <a:pt x="867" y="201"/>
                    </a:lnTo>
                    <a:lnTo>
                      <a:pt x="2535" y="201"/>
                    </a:lnTo>
                    <a:lnTo>
                      <a:pt x="3136" y="1468"/>
                    </a:lnTo>
                    <a:lnTo>
                      <a:pt x="3236" y="1702"/>
                    </a:lnTo>
                    <a:lnTo>
                      <a:pt x="3403" y="1635"/>
                    </a:lnTo>
                    <a:lnTo>
                      <a:pt x="3169" y="1135"/>
                    </a:lnTo>
                    <a:lnTo>
                      <a:pt x="2669" y="1"/>
                    </a:lnTo>
                    <a:lnTo>
                      <a:pt x="1801" y="1"/>
                    </a:lnTo>
                    <a:lnTo>
                      <a:pt x="1801" y="101"/>
                    </a:lnTo>
                    <a:lnTo>
                      <a:pt x="1635" y="101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5"/>
              <p:cNvSpPr/>
              <p:nvPr/>
            </p:nvSpPr>
            <p:spPr>
              <a:xfrm>
                <a:off x="6414750" y="1432300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1" y="1"/>
                    </a:moveTo>
                    <a:lnTo>
                      <a:pt x="1" y="101"/>
                    </a:lnTo>
                    <a:lnTo>
                      <a:pt x="1" y="3570"/>
                    </a:lnTo>
                    <a:lnTo>
                      <a:pt x="1" y="3670"/>
                    </a:lnTo>
                    <a:lnTo>
                      <a:pt x="167" y="3670"/>
                    </a:lnTo>
                    <a:lnTo>
                      <a:pt x="167" y="3570"/>
                    </a:lnTo>
                    <a:lnTo>
                      <a:pt x="167" y="134"/>
                    </a:lnTo>
                    <a:lnTo>
                      <a:pt x="16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5"/>
              <p:cNvSpPr/>
              <p:nvPr/>
            </p:nvSpPr>
            <p:spPr>
              <a:xfrm>
                <a:off x="6824200" y="1453975"/>
                <a:ext cx="8510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404" h="1703" extrusionOk="0">
                    <a:moveTo>
                      <a:pt x="768" y="1"/>
                    </a:moveTo>
                    <a:lnTo>
                      <a:pt x="201" y="1202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35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7" y="1535"/>
                    </a:lnTo>
                    <a:lnTo>
                      <a:pt x="3237" y="1702"/>
                    </a:lnTo>
                    <a:lnTo>
                      <a:pt x="3403" y="1635"/>
                    </a:lnTo>
                    <a:lnTo>
                      <a:pt x="3170" y="1168"/>
                    </a:lnTo>
                    <a:lnTo>
                      <a:pt x="2670" y="1"/>
                    </a:lnTo>
                    <a:lnTo>
                      <a:pt x="1836" y="1"/>
                    </a:lnTo>
                    <a:lnTo>
                      <a:pt x="1836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5"/>
              <p:cNvSpPr/>
              <p:nvPr/>
            </p:nvSpPr>
            <p:spPr>
              <a:xfrm>
                <a:off x="6865075" y="1363925"/>
                <a:ext cx="5025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201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201" y="3670"/>
                    </a:lnTo>
                    <a:lnTo>
                      <a:pt x="201" y="3603"/>
                    </a:lnTo>
                    <a:lnTo>
                      <a:pt x="201" y="200"/>
                    </a:lnTo>
                    <a:lnTo>
                      <a:pt x="20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5"/>
              <p:cNvSpPr/>
              <p:nvPr/>
            </p:nvSpPr>
            <p:spPr>
              <a:xfrm>
                <a:off x="5922725" y="1453975"/>
                <a:ext cx="84250" cy="42575"/>
              </a:xfrm>
              <a:custGeom>
                <a:avLst/>
                <a:gdLst/>
                <a:ahLst/>
                <a:cxnLst/>
                <a:rect l="l" t="t" r="r" b="b"/>
                <a:pathLst>
                  <a:path w="3370" h="1703" extrusionOk="0">
                    <a:moveTo>
                      <a:pt x="768" y="1"/>
                    </a:moveTo>
                    <a:lnTo>
                      <a:pt x="201" y="1135"/>
                    </a:lnTo>
                    <a:lnTo>
                      <a:pt x="1" y="1569"/>
                    </a:lnTo>
                    <a:lnTo>
                      <a:pt x="168" y="1635"/>
                    </a:lnTo>
                    <a:lnTo>
                      <a:pt x="234" y="1502"/>
                    </a:lnTo>
                    <a:lnTo>
                      <a:pt x="868" y="201"/>
                    </a:lnTo>
                    <a:lnTo>
                      <a:pt x="2536" y="201"/>
                    </a:lnTo>
                    <a:lnTo>
                      <a:pt x="3136" y="1535"/>
                    </a:lnTo>
                    <a:lnTo>
                      <a:pt x="3237" y="1702"/>
                    </a:lnTo>
                    <a:lnTo>
                      <a:pt x="3370" y="1635"/>
                    </a:lnTo>
                    <a:lnTo>
                      <a:pt x="3203" y="1202"/>
                    </a:lnTo>
                    <a:lnTo>
                      <a:pt x="2669" y="1"/>
                    </a:lnTo>
                    <a:lnTo>
                      <a:pt x="1802" y="1"/>
                    </a:lnTo>
                    <a:lnTo>
                      <a:pt x="1802" y="68"/>
                    </a:lnTo>
                    <a:lnTo>
                      <a:pt x="1635" y="68"/>
                    </a:lnTo>
                    <a:lnTo>
                      <a:pt x="16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5"/>
              <p:cNvSpPr/>
              <p:nvPr/>
            </p:nvSpPr>
            <p:spPr>
              <a:xfrm>
                <a:off x="5963600" y="1363925"/>
                <a:ext cx="4200" cy="9175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3670" extrusionOk="0">
                    <a:moveTo>
                      <a:pt x="0" y="0"/>
                    </a:moveTo>
                    <a:lnTo>
                      <a:pt x="0" y="200"/>
                    </a:lnTo>
                    <a:lnTo>
                      <a:pt x="0" y="3603"/>
                    </a:lnTo>
                    <a:lnTo>
                      <a:pt x="0" y="3670"/>
                    </a:lnTo>
                    <a:lnTo>
                      <a:pt x="167" y="3670"/>
                    </a:lnTo>
                    <a:lnTo>
                      <a:pt x="167" y="3603"/>
                    </a:lnTo>
                    <a:lnTo>
                      <a:pt x="167" y="200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5"/>
              <p:cNvSpPr/>
              <p:nvPr/>
            </p:nvSpPr>
            <p:spPr>
              <a:xfrm>
                <a:off x="6025300" y="1287200"/>
                <a:ext cx="261875" cy="169300"/>
              </a:xfrm>
              <a:custGeom>
                <a:avLst/>
                <a:gdLst/>
                <a:ahLst/>
                <a:cxnLst/>
                <a:rect l="l" t="t" r="r" b="b"/>
                <a:pathLst>
                  <a:path w="10475" h="6772" extrusionOk="0">
                    <a:moveTo>
                      <a:pt x="10442" y="0"/>
                    </a:moveTo>
                    <a:lnTo>
                      <a:pt x="10308" y="67"/>
                    </a:lnTo>
                    <a:lnTo>
                      <a:pt x="34" y="6305"/>
                    </a:lnTo>
                    <a:lnTo>
                      <a:pt x="1" y="6305"/>
                    </a:lnTo>
                    <a:lnTo>
                      <a:pt x="1" y="6605"/>
                    </a:lnTo>
                    <a:lnTo>
                      <a:pt x="1" y="6772"/>
                    </a:lnTo>
                    <a:lnTo>
                      <a:pt x="101" y="6772"/>
                    </a:lnTo>
                    <a:lnTo>
                      <a:pt x="101" y="6538"/>
                    </a:lnTo>
                    <a:lnTo>
                      <a:pt x="101" y="6372"/>
                    </a:lnTo>
                    <a:lnTo>
                      <a:pt x="10408" y="100"/>
                    </a:lnTo>
                    <a:lnTo>
                      <a:pt x="10475" y="67"/>
                    </a:lnTo>
                    <a:lnTo>
                      <a:pt x="1044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5"/>
              <p:cNvSpPr/>
              <p:nvPr/>
            </p:nvSpPr>
            <p:spPr>
              <a:xfrm>
                <a:off x="6542350" y="1287200"/>
                <a:ext cx="264375" cy="171800"/>
              </a:xfrm>
              <a:custGeom>
                <a:avLst/>
                <a:gdLst/>
                <a:ahLst/>
                <a:cxnLst/>
                <a:rect l="l" t="t" r="r" b="b"/>
                <a:pathLst>
                  <a:path w="10575" h="6872" extrusionOk="0">
                    <a:moveTo>
                      <a:pt x="34" y="0"/>
                    </a:moveTo>
                    <a:lnTo>
                      <a:pt x="0" y="67"/>
                    </a:lnTo>
                    <a:lnTo>
                      <a:pt x="134" y="167"/>
                    </a:lnTo>
                    <a:lnTo>
                      <a:pt x="10474" y="6372"/>
                    </a:lnTo>
                    <a:lnTo>
                      <a:pt x="10474" y="6572"/>
                    </a:lnTo>
                    <a:lnTo>
                      <a:pt x="10474" y="6872"/>
                    </a:lnTo>
                    <a:lnTo>
                      <a:pt x="10574" y="6872"/>
                    </a:lnTo>
                    <a:lnTo>
                      <a:pt x="10574" y="6605"/>
                    </a:lnTo>
                    <a:lnTo>
                      <a:pt x="10574" y="6305"/>
                    </a:lnTo>
                    <a:lnTo>
                      <a:pt x="200" y="100"/>
                    </a:lnTo>
                    <a:lnTo>
                      <a:pt x="3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5"/>
              <p:cNvSpPr/>
              <p:nvPr/>
            </p:nvSpPr>
            <p:spPr>
              <a:xfrm flipH="1">
                <a:off x="8351975" y="750975"/>
                <a:ext cx="86750" cy="65075"/>
              </a:xfrm>
              <a:custGeom>
                <a:avLst/>
                <a:gdLst/>
                <a:ahLst/>
                <a:cxnLst/>
                <a:rect l="l" t="t" r="r" b="b"/>
                <a:pathLst>
                  <a:path w="3470" h="2603" extrusionOk="0">
                    <a:moveTo>
                      <a:pt x="3103" y="401"/>
                    </a:moveTo>
                    <a:lnTo>
                      <a:pt x="3103" y="1769"/>
                    </a:lnTo>
                    <a:lnTo>
                      <a:pt x="1235" y="2202"/>
                    </a:lnTo>
                    <a:cubicBezTo>
                      <a:pt x="1168" y="2236"/>
                      <a:pt x="1135" y="2236"/>
                      <a:pt x="1068" y="2236"/>
                    </a:cubicBezTo>
                    <a:cubicBezTo>
                      <a:pt x="668" y="2236"/>
                      <a:pt x="367" y="1935"/>
                      <a:pt x="367" y="1535"/>
                    </a:cubicBezTo>
                    <a:cubicBezTo>
                      <a:pt x="367" y="1202"/>
                      <a:pt x="601" y="935"/>
                      <a:pt x="934" y="868"/>
                    </a:cubicBezTo>
                    <a:lnTo>
                      <a:pt x="3103" y="401"/>
                    </a:lnTo>
                    <a:close/>
                    <a:moveTo>
                      <a:pt x="3203" y="1"/>
                    </a:moveTo>
                    <a:lnTo>
                      <a:pt x="868" y="501"/>
                    </a:lnTo>
                    <a:cubicBezTo>
                      <a:pt x="367" y="601"/>
                      <a:pt x="0" y="1035"/>
                      <a:pt x="0" y="1535"/>
                    </a:cubicBezTo>
                    <a:cubicBezTo>
                      <a:pt x="0" y="2136"/>
                      <a:pt x="501" y="2603"/>
                      <a:pt x="1068" y="2603"/>
                    </a:cubicBezTo>
                    <a:cubicBezTo>
                      <a:pt x="1135" y="2603"/>
                      <a:pt x="1235" y="2603"/>
                      <a:pt x="1335" y="2569"/>
                    </a:cubicBezTo>
                    <a:lnTo>
                      <a:pt x="3303" y="2102"/>
                    </a:lnTo>
                    <a:lnTo>
                      <a:pt x="3336" y="2102"/>
                    </a:lnTo>
                    <a:cubicBezTo>
                      <a:pt x="3403" y="2069"/>
                      <a:pt x="3470" y="2002"/>
                      <a:pt x="3470" y="1902"/>
                    </a:cubicBezTo>
                    <a:lnTo>
                      <a:pt x="3470" y="1902"/>
                    </a:lnTo>
                    <a:lnTo>
                      <a:pt x="3336" y="2002"/>
                    </a:lnTo>
                    <a:lnTo>
                      <a:pt x="3236" y="1835"/>
                    </a:lnTo>
                    <a:lnTo>
                      <a:pt x="3470" y="1702"/>
                    </a:lnTo>
                    <a:lnTo>
                      <a:pt x="3470" y="368"/>
                    </a:lnTo>
                    <a:lnTo>
                      <a:pt x="3470" y="167"/>
                    </a:lnTo>
                    <a:cubicBezTo>
                      <a:pt x="3470" y="101"/>
                      <a:pt x="3436" y="67"/>
                      <a:pt x="3403" y="34"/>
                    </a:cubicBezTo>
                    <a:cubicBezTo>
                      <a:pt x="3370" y="1"/>
                      <a:pt x="3303" y="1"/>
                      <a:pt x="326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09" name="Google Shape;1609;p35"/>
            <p:cNvSpPr/>
            <p:nvPr/>
          </p:nvSpPr>
          <p:spPr>
            <a:xfrm rot="1907142">
              <a:off x="580614" y="1128627"/>
              <a:ext cx="265404" cy="229438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  <p:sp>
          <p:nvSpPr>
            <p:cNvPr id="1610" name="Google Shape;1610;p35"/>
            <p:cNvSpPr/>
            <p:nvPr/>
          </p:nvSpPr>
          <p:spPr>
            <a:xfrm rot="-1439326">
              <a:off x="580644" y="3785312"/>
              <a:ext cx="265645" cy="229519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IBM Plex Sans"/>
                <a:ea typeface="IBM Plex Sans"/>
                <a:cs typeface="IBM Plex Sans"/>
                <a:sym typeface="IBM Plex Sans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3"/>
          <p:cNvPicPr preferRelativeResize="0"/>
          <p:nvPr/>
        </p:nvPicPr>
        <p:blipFill>
          <a:blip r:embed="rId2">
            <a:alphaModFix amt="62000"/>
          </a:blip>
          <a:stretch>
            <a:fillRect/>
          </a:stretch>
        </p:blipFill>
        <p:spPr>
          <a:xfrm>
            <a:off x="0" y="0"/>
            <a:ext cx="9144000" cy="514352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1018275" y="2438438"/>
            <a:ext cx="4093200" cy="8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 hasCustomPrompt="1"/>
          </p:nvPr>
        </p:nvSpPr>
        <p:spPr>
          <a:xfrm>
            <a:off x="1018275" y="1164988"/>
            <a:ext cx="1248300" cy="917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1018275" y="3301388"/>
            <a:ext cx="33087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2"/>
          </p:nvPr>
        </p:nvSpPr>
        <p:spPr>
          <a:xfrm>
            <a:off x="1287363" y="2675236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287363" y="3126923"/>
            <a:ext cx="295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3"/>
          </p:nvPr>
        </p:nvSpPr>
        <p:spPr>
          <a:xfrm>
            <a:off x="4896828" y="2675236"/>
            <a:ext cx="2959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896828" y="3126923"/>
            <a:ext cx="29598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p5"/>
          <p:cNvGrpSpPr/>
          <p:nvPr/>
        </p:nvGrpSpPr>
        <p:grpSpPr>
          <a:xfrm>
            <a:off x="-2258903" y="-1080883"/>
            <a:ext cx="12771800" cy="5964552"/>
            <a:chOff x="-2258903" y="-1080883"/>
            <a:chExt cx="12771800" cy="5964552"/>
          </a:xfrm>
        </p:grpSpPr>
        <p:grpSp>
          <p:nvGrpSpPr>
            <p:cNvPr id="32" name="Google Shape;32;p5"/>
            <p:cNvGrpSpPr/>
            <p:nvPr/>
          </p:nvGrpSpPr>
          <p:grpSpPr>
            <a:xfrm>
              <a:off x="-2258903" y="-1080883"/>
              <a:ext cx="12771800" cy="2188866"/>
              <a:chOff x="-2258903" y="-1080883"/>
              <a:chExt cx="12771800" cy="2188866"/>
            </a:xfrm>
          </p:grpSpPr>
          <p:grpSp>
            <p:nvGrpSpPr>
              <p:cNvPr id="33" name="Google Shape;33;p5"/>
              <p:cNvGrpSpPr/>
              <p:nvPr/>
            </p:nvGrpSpPr>
            <p:grpSpPr>
              <a:xfrm rot="-568669">
                <a:off x="-2157718" y="-765207"/>
                <a:ext cx="3963259" cy="1557515"/>
                <a:chOff x="-186625" y="2044925"/>
                <a:chExt cx="3258175" cy="1280425"/>
              </a:xfrm>
            </p:grpSpPr>
            <p:sp>
              <p:nvSpPr>
                <p:cNvPr id="34" name="Google Shape;34;p5"/>
                <p:cNvSpPr/>
                <p:nvPr/>
              </p:nvSpPr>
              <p:spPr>
                <a:xfrm>
                  <a:off x="737375" y="2713650"/>
                  <a:ext cx="230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2326" extrusionOk="0">
                      <a:moveTo>
                        <a:pt x="4774" y="301"/>
                      </a:moveTo>
                      <a:cubicBezTo>
                        <a:pt x="5916" y="301"/>
                        <a:pt x="7063" y="789"/>
                        <a:pt x="7739" y="1651"/>
                      </a:cubicBezTo>
                      <a:cubicBezTo>
                        <a:pt x="8740" y="2952"/>
                        <a:pt x="8740" y="4520"/>
                        <a:pt x="8706" y="5621"/>
                      </a:cubicBezTo>
                      <a:cubicBezTo>
                        <a:pt x="8706" y="5887"/>
                        <a:pt x="8706" y="6154"/>
                        <a:pt x="8740" y="6354"/>
                      </a:cubicBezTo>
                      <a:cubicBezTo>
                        <a:pt x="8906" y="9824"/>
                        <a:pt x="7138" y="11825"/>
                        <a:pt x="5337" y="11992"/>
                      </a:cubicBezTo>
                      <a:cubicBezTo>
                        <a:pt x="5229" y="12006"/>
                        <a:pt x="5118" y="12013"/>
                        <a:pt x="5005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401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2" y="102"/>
                        <a:pt x="3202" y="317"/>
                      </a:cubicBezTo>
                      <a:cubicBezTo>
                        <a:pt x="2235" y="750"/>
                        <a:pt x="0" y="2251"/>
                        <a:pt x="801" y="7155"/>
                      </a:cubicBezTo>
                      <a:cubicBezTo>
                        <a:pt x="1401" y="11024"/>
                        <a:pt x="3402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6" y="6154"/>
                        <a:pt x="9006" y="5887"/>
                        <a:pt x="9040" y="5654"/>
                      </a:cubicBezTo>
                      <a:cubicBezTo>
                        <a:pt x="9040" y="4486"/>
                        <a:pt x="9040" y="2852"/>
                        <a:pt x="7972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5"/>
                <p:cNvSpPr/>
                <p:nvPr/>
              </p:nvSpPr>
              <p:spPr>
                <a:xfrm>
                  <a:off x="753200" y="2779700"/>
                  <a:ext cx="205175" cy="1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7" h="5614" extrusionOk="0">
                      <a:moveTo>
                        <a:pt x="7892" y="1"/>
                      </a:moveTo>
                      <a:cubicBezTo>
                        <a:pt x="7875" y="1"/>
                        <a:pt x="7858" y="4"/>
                        <a:pt x="7840" y="10"/>
                      </a:cubicBezTo>
                      <a:cubicBezTo>
                        <a:pt x="7773" y="10"/>
                        <a:pt x="7706" y="110"/>
                        <a:pt x="7740" y="177"/>
                      </a:cubicBezTo>
                      <a:cubicBezTo>
                        <a:pt x="7873" y="944"/>
                        <a:pt x="7740" y="1978"/>
                        <a:pt x="7406" y="2812"/>
                      </a:cubicBezTo>
                      <a:cubicBezTo>
                        <a:pt x="6730" y="4410"/>
                        <a:pt x="5516" y="5300"/>
                        <a:pt x="4104" y="5300"/>
                      </a:cubicBezTo>
                      <a:cubicBezTo>
                        <a:pt x="3983" y="5300"/>
                        <a:pt x="3860" y="5293"/>
                        <a:pt x="3737" y="5280"/>
                      </a:cubicBezTo>
                      <a:cubicBezTo>
                        <a:pt x="2036" y="5047"/>
                        <a:pt x="635" y="3612"/>
                        <a:pt x="334" y="1778"/>
                      </a:cubicBezTo>
                      <a:cubicBezTo>
                        <a:pt x="334" y="1678"/>
                        <a:pt x="234" y="1644"/>
                        <a:pt x="168" y="1644"/>
                      </a:cubicBezTo>
                      <a:cubicBezTo>
                        <a:pt x="68" y="1644"/>
                        <a:pt x="1" y="1744"/>
                        <a:pt x="34" y="1811"/>
                      </a:cubicBezTo>
                      <a:cubicBezTo>
                        <a:pt x="334" y="3813"/>
                        <a:pt x="1869" y="5347"/>
                        <a:pt x="3703" y="5580"/>
                      </a:cubicBezTo>
                      <a:cubicBezTo>
                        <a:pt x="3870" y="5614"/>
                        <a:pt x="4004" y="5614"/>
                        <a:pt x="4170" y="5614"/>
                      </a:cubicBezTo>
                      <a:cubicBezTo>
                        <a:pt x="5672" y="5614"/>
                        <a:pt x="6972" y="4646"/>
                        <a:pt x="7673" y="2945"/>
                      </a:cubicBezTo>
                      <a:cubicBezTo>
                        <a:pt x="8073" y="2045"/>
                        <a:pt x="8207" y="910"/>
                        <a:pt x="8040" y="110"/>
                      </a:cubicBezTo>
                      <a:cubicBezTo>
                        <a:pt x="8013" y="55"/>
                        <a:pt x="7963" y="1"/>
                        <a:pt x="78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5"/>
                <p:cNvSpPr/>
                <p:nvPr/>
              </p:nvSpPr>
              <p:spPr>
                <a:xfrm>
                  <a:off x="764050" y="2728825"/>
                  <a:ext cx="185150" cy="17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6882" extrusionOk="0">
                      <a:moveTo>
                        <a:pt x="3670" y="310"/>
                      </a:moveTo>
                      <a:cubicBezTo>
                        <a:pt x="5137" y="310"/>
                        <a:pt x="6138" y="911"/>
                        <a:pt x="6538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1" y="6587"/>
                        <a:pt x="3779" y="6587"/>
                      </a:cubicBezTo>
                      <a:cubicBezTo>
                        <a:pt x="3097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4" y="1111"/>
                        <a:pt x="401" y="2578"/>
                      </a:cubicBezTo>
                      <a:cubicBezTo>
                        <a:pt x="0" y="3980"/>
                        <a:pt x="401" y="5314"/>
                        <a:pt x="1468" y="6048"/>
                      </a:cubicBezTo>
                      <a:cubicBezTo>
                        <a:pt x="2235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5" y="5314"/>
                        <a:pt x="7406" y="3379"/>
                        <a:pt x="6839" y="1911"/>
                      </a:cubicBezTo>
                      <a:cubicBezTo>
                        <a:pt x="6553" y="1182"/>
                        <a:pt x="5785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5"/>
                <p:cNvSpPr/>
                <p:nvPr/>
              </p:nvSpPr>
              <p:spPr>
                <a:xfrm>
                  <a:off x="827425" y="2808800"/>
                  <a:ext cx="61750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70" h="2182" extrusionOk="0">
                      <a:moveTo>
                        <a:pt x="1368" y="314"/>
                      </a:moveTo>
                      <a:cubicBezTo>
                        <a:pt x="1702" y="380"/>
                        <a:pt x="1935" y="547"/>
                        <a:pt x="2035" y="814"/>
                      </a:cubicBezTo>
                      <a:cubicBezTo>
                        <a:pt x="2135" y="1081"/>
                        <a:pt x="2069" y="1381"/>
                        <a:pt x="1902" y="1614"/>
                      </a:cubicBezTo>
                      <a:cubicBezTo>
                        <a:pt x="1770" y="1773"/>
                        <a:pt x="1555" y="1869"/>
                        <a:pt x="1305" y="1869"/>
                      </a:cubicBezTo>
                      <a:cubicBezTo>
                        <a:pt x="1239" y="1869"/>
                        <a:pt x="1171" y="1862"/>
                        <a:pt x="1101" y="1848"/>
                      </a:cubicBezTo>
                      <a:cubicBezTo>
                        <a:pt x="468" y="1748"/>
                        <a:pt x="334" y="1348"/>
                        <a:pt x="368" y="1014"/>
                      </a:cubicBezTo>
                      <a:cubicBezTo>
                        <a:pt x="434" y="647"/>
                        <a:pt x="734" y="314"/>
                        <a:pt x="1235" y="314"/>
                      </a:cubicBezTo>
                      <a:close/>
                      <a:moveTo>
                        <a:pt x="1249" y="0"/>
                      </a:moveTo>
                      <a:cubicBezTo>
                        <a:pt x="612" y="0"/>
                        <a:pt x="159" y="463"/>
                        <a:pt x="67" y="981"/>
                      </a:cubicBezTo>
                      <a:cubicBezTo>
                        <a:pt x="1" y="1481"/>
                        <a:pt x="267" y="2048"/>
                        <a:pt x="1035" y="2182"/>
                      </a:cubicBezTo>
                      <a:lnTo>
                        <a:pt x="1302" y="2182"/>
                      </a:lnTo>
                      <a:cubicBezTo>
                        <a:pt x="1635" y="2182"/>
                        <a:pt x="1935" y="2048"/>
                        <a:pt x="2135" y="1815"/>
                      </a:cubicBezTo>
                      <a:cubicBezTo>
                        <a:pt x="2402" y="1514"/>
                        <a:pt x="2469" y="1081"/>
                        <a:pt x="2302" y="714"/>
                      </a:cubicBezTo>
                      <a:cubicBezTo>
                        <a:pt x="2169" y="347"/>
                        <a:pt x="1869" y="80"/>
                        <a:pt x="1435" y="13"/>
                      </a:cubicBezTo>
                      <a:cubicBezTo>
                        <a:pt x="1371" y="5"/>
                        <a:pt x="1309" y="0"/>
                        <a:pt x="12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5"/>
                <p:cNvSpPr/>
                <p:nvPr/>
              </p:nvSpPr>
              <p:spPr>
                <a:xfrm>
                  <a:off x="824925" y="2733225"/>
                  <a:ext cx="30875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3370" extrusionOk="0">
                      <a:moveTo>
                        <a:pt x="167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1" y="3370"/>
                        <a:pt x="1135" y="3337"/>
                      </a:cubicBezTo>
                      <a:cubicBezTo>
                        <a:pt x="1201" y="3303"/>
                        <a:pt x="1235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5"/>
                <p:cNvSpPr/>
                <p:nvPr/>
              </p:nvSpPr>
              <p:spPr>
                <a:xfrm>
                  <a:off x="856625" y="2730400"/>
                  <a:ext cx="208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450" extrusionOk="0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0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0" y="3349"/>
                        <a:pt x="400" y="3283"/>
                      </a:cubicBezTo>
                      <a:cubicBezTo>
                        <a:pt x="300" y="2582"/>
                        <a:pt x="567" y="814"/>
                        <a:pt x="801" y="214"/>
                      </a:cubicBezTo>
                      <a:cubicBezTo>
                        <a:pt x="834" y="114"/>
                        <a:pt x="767" y="14"/>
                        <a:pt x="701" y="14"/>
                      </a:cubicBezTo>
                      <a:cubicBezTo>
                        <a:pt x="683" y="5"/>
                        <a:pt x="662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5"/>
                <p:cNvSpPr/>
                <p:nvPr/>
              </p:nvSpPr>
              <p:spPr>
                <a:xfrm>
                  <a:off x="869125" y="2748850"/>
                  <a:ext cx="50050" cy="7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2879" extrusionOk="0">
                      <a:moveTo>
                        <a:pt x="1820" y="1"/>
                      </a:moveTo>
                      <a:cubicBezTo>
                        <a:pt x="1804" y="1"/>
                        <a:pt x="1787" y="3"/>
                        <a:pt x="1768" y="10"/>
                      </a:cubicBezTo>
                      <a:cubicBezTo>
                        <a:pt x="934" y="376"/>
                        <a:pt x="267" y="2011"/>
                        <a:pt x="34" y="2678"/>
                      </a:cubicBezTo>
                      <a:cubicBezTo>
                        <a:pt x="0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92" y="1"/>
                        <a:pt x="18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5"/>
                <p:cNvSpPr/>
                <p:nvPr/>
              </p:nvSpPr>
              <p:spPr>
                <a:xfrm>
                  <a:off x="874950" y="2786600"/>
                  <a:ext cx="64250" cy="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1636" extrusionOk="0">
                      <a:moveTo>
                        <a:pt x="2369" y="1"/>
                      </a:moveTo>
                      <a:cubicBezTo>
                        <a:pt x="1602" y="134"/>
                        <a:pt x="568" y="634"/>
                        <a:pt x="68" y="1402"/>
                      </a:cubicBezTo>
                      <a:cubicBezTo>
                        <a:pt x="1" y="1468"/>
                        <a:pt x="34" y="1568"/>
                        <a:pt x="101" y="1602"/>
                      </a:cubicBezTo>
                      <a:cubicBezTo>
                        <a:pt x="134" y="1635"/>
                        <a:pt x="168" y="1635"/>
                        <a:pt x="201" y="1635"/>
                      </a:cubicBezTo>
                      <a:cubicBezTo>
                        <a:pt x="234" y="1635"/>
                        <a:pt x="301" y="1602"/>
                        <a:pt x="335" y="1568"/>
                      </a:cubicBezTo>
                      <a:cubicBezTo>
                        <a:pt x="768" y="901"/>
                        <a:pt x="1736" y="434"/>
                        <a:pt x="2436" y="334"/>
                      </a:cubicBezTo>
                      <a:cubicBezTo>
                        <a:pt x="2503" y="301"/>
                        <a:pt x="2569" y="234"/>
                        <a:pt x="2536" y="134"/>
                      </a:cubicBezTo>
                      <a:cubicBezTo>
                        <a:pt x="2536" y="67"/>
                        <a:pt x="2469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5"/>
                <p:cNvSpPr/>
                <p:nvPr/>
              </p:nvSpPr>
              <p:spPr>
                <a:xfrm>
                  <a:off x="878300" y="2826575"/>
                  <a:ext cx="55900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704" extrusionOk="0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0" y="136"/>
                        <a:pt x="34" y="236"/>
                      </a:cubicBezTo>
                      <a:cubicBezTo>
                        <a:pt x="34" y="291"/>
                        <a:pt x="100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5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8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5" y="637"/>
                        <a:pt x="2235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5"/>
                <p:cNvSpPr/>
                <p:nvPr/>
              </p:nvSpPr>
              <p:spPr>
                <a:xfrm>
                  <a:off x="877475" y="2840575"/>
                  <a:ext cx="40050" cy="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1378" extrusionOk="0">
                      <a:moveTo>
                        <a:pt x="179" y="1"/>
                      </a:moveTo>
                      <a:cubicBezTo>
                        <a:pt x="100" y="1"/>
                        <a:pt x="33" y="55"/>
                        <a:pt x="33" y="110"/>
                      </a:cubicBezTo>
                      <a:cubicBezTo>
                        <a:pt x="0" y="210"/>
                        <a:pt x="33" y="277"/>
                        <a:pt x="133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4" y="1378"/>
                        <a:pt x="1401" y="1378"/>
                      </a:cubicBezTo>
                      <a:cubicBezTo>
                        <a:pt x="1434" y="1378"/>
                        <a:pt x="1468" y="1378"/>
                        <a:pt x="1468" y="1344"/>
                      </a:cubicBezTo>
                      <a:cubicBezTo>
                        <a:pt x="1568" y="1311"/>
                        <a:pt x="1601" y="1211"/>
                        <a:pt x="1534" y="1144"/>
                      </a:cubicBezTo>
                      <a:cubicBezTo>
                        <a:pt x="1234" y="577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" name="Google Shape;44;p5"/>
                <p:cNvSpPr/>
                <p:nvPr/>
              </p:nvSpPr>
              <p:spPr>
                <a:xfrm>
                  <a:off x="869125" y="2851425"/>
                  <a:ext cx="20875" cy="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745" extrusionOk="0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0" y="110"/>
                        <a:pt x="34" y="210"/>
                      </a:cubicBezTo>
                      <a:cubicBezTo>
                        <a:pt x="101" y="477"/>
                        <a:pt x="201" y="710"/>
                        <a:pt x="267" y="944"/>
                      </a:cubicBezTo>
                      <a:cubicBezTo>
                        <a:pt x="367" y="1177"/>
                        <a:pt x="467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4" y="1644"/>
                        <a:pt x="834" y="1544"/>
                      </a:cubicBezTo>
                      <a:cubicBezTo>
                        <a:pt x="734" y="1310"/>
                        <a:pt x="668" y="1044"/>
                        <a:pt x="568" y="810"/>
                      </a:cubicBezTo>
                      <a:cubicBezTo>
                        <a:pt x="501" y="610"/>
                        <a:pt x="401" y="343"/>
                        <a:pt x="334" y="110"/>
                      </a:cubicBezTo>
                      <a:cubicBezTo>
                        <a:pt x="307" y="55"/>
                        <a:pt x="257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" name="Google Shape;45;p5"/>
                <p:cNvSpPr/>
                <p:nvPr/>
              </p:nvSpPr>
              <p:spPr>
                <a:xfrm>
                  <a:off x="853275" y="2855825"/>
                  <a:ext cx="108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802" extrusionOk="0">
                      <a:moveTo>
                        <a:pt x="268" y="0"/>
                      </a:moveTo>
                      <a:cubicBezTo>
                        <a:pt x="167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34" y="801"/>
                        <a:pt x="134" y="1235"/>
                        <a:pt x="34" y="1635"/>
                      </a:cubicBezTo>
                      <a:cubicBezTo>
                        <a:pt x="1" y="1702"/>
                        <a:pt x="67" y="1802"/>
                        <a:pt x="167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4" y="1268"/>
                        <a:pt x="434" y="834"/>
                        <a:pt x="434" y="401"/>
                      </a:cubicBezTo>
                      <a:lnTo>
                        <a:pt x="434" y="167"/>
                      </a:lnTo>
                      <a:cubicBezTo>
                        <a:pt x="434" y="67"/>
                        <a:pt x="334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5"/>
                <p:cNvSpPr/>
                <p:nvPr/>
              </p:nvSpPr>
              <p:spPr>
                <a:xfrm>
                  <a:off x="824100" y="2853325"/>
                  <a:ext cx="26700" cy="4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1669" extrusionOk="0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0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5"/>
                <p:cNvSpPr/>
                <p:nvPr/>
              </p:nvSpPr>
              <p:spPr>
                <a:xfrm>
                  <a:off x="789900" y="2845725"/>
                  <a:ext cx="5090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1172" extrusionOk="0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8" y="37"/>
                      </a:cubicBezTo>
                      <a:cubicBezTo>
                        <a:pt x="1046" y="685"/>
                        <a:pt x="640" y="849"/>
                        <a:pt x="425" y="849"/>
                      </a:cubicBezTo>
                      <a:cubicBezTo>
                        <a:pt x="352" y="849"/>
                        <a:pt x="301" y="830"/>
                        <a:pt x="267" y="805"/>
                      </a:cubicBezTo>
                      <a:cubicBezTo>
                        <a:pt x="241" y="796"/>
                        <a:pt x="214" y="791"/>
                        <a:pt x="188" y="791"/>
                      </a:cubicBezTo>
                      <a:cubicBezTo>
                        <a:pt x="119" y="791"/>
                        <a:pt x="58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5" y="204"/>
                        <a:pt x="2035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5"/>
                <p:cNvSpPr/>
                <p:nvPr/>
              </p:nvSpPr>
              <p:spPr>
                <a:xfrm>
                  <a:off x="772400" y="2832975"/>
                  <a:ext cx="65050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2" h="715" extrusionOk="0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3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35" y="714"/>
                        <a:pt x="2168" y="547"/>
                        <a:pt x="2468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8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5"/>
                <p:cNvSpPr/>
                <p:nvPr/>
              </p:nvSpPr>
              <p:spPr>
                <a:xfrm>
                  <a:off x="773225" y="2792125"/>
                  <a:ext cx="65900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581" extrusionOk="0">
                      <a:moveTo>
                        <a:pt x="169" y="1"/>
                      </a:moveTo>
                      <a:cubicBezTo>
                        <a:pt x="148" y="1"/>
                        <a:pt x="126" y="5"/>
                        <a:pt x="100" y="13"/>
                      </a:cubicBezTo>
                      <a:cubicBezTo>
                        <a:pt x="34" y="46"/>
                        <a:pt x="0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5" y="1581"/>
                        <a:pt x="2369" y="1548"/>
                        <a:pt x="2502" y="1548"/>
                      </a:cubicBezTo>
                      <a:cubicBezTo>
                        <a:pt x="2602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504" y="1239"/>
                      </a:cubicBezTo>
                      <a:cubicBezTo>
                        <a:pt x="2492" y="1239"/>
                        <a:pt x="2481" y="1241"/>
                        <a:pt x="2469" y="1247"/>
                      </a:cubicBezTo>
                      <a:cubicBezTo>
                        <a:pt x="2367" y="1259"/>
                        <a:pt x="2268" y="1265"/>
                        <a:pt x="2172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5"/>
                <p:cNvSpPr/>
                <p:nvPr/>
              </p:nvSpPr>
              <p:spPr>
                <a:xfrm>
                  <a:off x="789075" y="2756575"/>
                  <a:ext cx="57550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2" h="2636" extrusionOk="0">
                      <a:moveTo>
                        <a:pt x="267" y="1"/>
                      </a:moveTo>
                      <a:cubicBezTo>
                        <a:pt x="200" y="1"/>
                        <a:pt x="134" y="67"/>
                        <a:pt x="100" y="134"/>
                      </a:cubicBezTo>
                      <a:cubicBezTo>
                        <a:pt x="0" y="1302"/>
                        <a:pt x="1301" y="2503"/>
                        <a:pt x="2102" y="2636"/>
                      </a:cubicBezTo>
                      <a:lnTo>
                        <a:pt x="2135" y="2636"/>
                      </a:lnTo>
                      <a:cubicBezTo>
                        <a:pt x="2202" y="2636"/>
                        <a:pt x="2268" y="2569"/>
                        <a:pt x="2268" y="2469"/>
                      </a:cubicBezTo>
                      <a:cubicBezTo>
                        <a:pt x="2302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34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5"/>
                <p:cNvSpPr/>
                <p:nvPr/>
              </p:nvSpPr>
              <p:spPr>
                <a:xfrm>
                  <a:off x="870800" y="2948900"/>
                  <a:ext cx="65900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982" extrusionOk="0">
                      <a:moveTo>
                        <a:pt x="2443" y="0"/>
                      </a:moveTo>
                      <a:cubicBezTo>
                        <a:pt x="2386" y="0"/>
                        <a:pt x="2326" y="31"/>
                        <a:pt x="2302" y="80"/>
                      </a:cubicBezTo>
                      <a:cubicBezTo>
                        <a:pt x="2002" y="981"/>
                        <a:pt x="1068" y="1648"/>
                        <a:pt x="134" y="1681"/>
                      </a:cubicBezTo>
                      <a:cubicBezTo>
                        <a:pt x="67" y="1681"/>
                        <a:pt x="0" y="1748"/>
                        <a:pt x="0" y="1848"/>
                      </a:cubicBezTo>
                      <a:cubicBezTo>
                        <a:pt x="0" y="1915"/>
                        <a:pt x="67" y="1981"/>
                        <a:pt x="134" y="1981"/>
                      </a:cubicBezTo>
                      <a:lnTo>
                        <a:pt x="167" y="1981"/>
                      </a:lnTo>
                      <a:cubicBezTo>
                        <a:pt x="1234" y="1948"/>
                        <a:pt x="2235" y="1214"/>
                        <a:pt x="2602" y="213"/>
                      </a:cubicBezTo>
                      <a:cubicBezTo>
                        <a:pt x="2635" y="113"/>
                        <a:pt x="2602" y="13"/>
                        <a:pt x="2502" y="13"/>
                      </a:cubicBezTo>
                      <a:cubicBezTo>
                        <a:pt x="2484" y="4"/>
                        <a:pt x="2464" y="0"/>
                        <a:pt x="244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5"/>
                <p:cNvSpPr/>
                <p:nvPr/>
              </p:nvSpPr>
              <p:spPr>
                <a:xfrm>
                  <a:off x="933325" y="2891450"/>
                  <a:ext cx="15050" cy="46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1878" extrusionOk="0">
                      <a:moveTo>
                        <a:pt x="397" y="1"/>
                      </a:moveTo>
                      <a:cubicBezTo>
                        <a:pt x="336" y="1"/>
                        <a:pt x="268" y="61"/>
                        <a:pt x="268" y="143"/>
                      </a:cubicBezTo>
                      <a:cubicBezTo>
                        <a:pt x="234" y="677"/>
                        <a:pt x="134" y="1177"/>
                        <a:pt x="1" y="1678"/>
                      </a:cubicBezTo>
                      <a:cubicBezTo>
                        <a:pt x="1" y="1778"/>
                        <a:pt x="34" y="1878"/>
                        <a:pt x="134" y="1878"/>
                      </a:cubicBezTo>
                      <a:lnTo>
                        <a:pt x="168" y="1878"/>
                      </a:lnTo>
                      <a:cubicBezTo>
                        <a:pt x="234" y="1878"/>
                        <a:pt x="301" y="1844"/>
                        <a:pt x="301" y="1778"/>
                      </a:cubicBezTo>
                      <a:cubicBezTo>
                        <a:pt x="435" y="1244"/>
                        <a:pt x="535" y="710"/>
                        <a:pt x="568" y="176"/>
                      </a:cubicBezTo>
                      <a:cubicBezTo>
                        <a:pt x="601" y="76"/>
                        <a:pt x="535" y="10"/>
                        <a:pt x="435" y="10"/>
                      </a:cubicBezTo>
                      <a:cubicBezTo>
                        <a:pt x="423" y="4"/>
                        <a:pt x="410" y="1"/>
                        <a:pt x="3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5"/>
                <p:cNvSpPr/>
                <p:nvPr/>
              </p:nvSpPr>
              <p:spPr>
                <a:xfrm>
                  <a:off x="1898200" y="2713650"/>
                  <a:ext cx="230175" cy="308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7" h="12326" extrusionOk="0">
                      <a:moveTo>
                        <a:pt x="4774" y="301"/>
                      </a:moveTo>
                      <a:cubicBezTo>
                        <a:pt x="5916" y="301"/>
                        <a:pt x="7064" y="789"/>
                        <a:pt x="7739" y="1651"/>
                      </a:cubicBezTo>
                      <a:cubicBezTo>
                        <a:pt x="8740" y="2952"/>
                        <a:pt x="8706" y="4520"/>
                        <a:pt x="8706" y="5621"/>
                      </a:cubicBezTo>
                      <a:cubicBezTo>
                        <a:pt x="8706" y="5887"/>
                        <a:pt x="8706" y="6154"/>
                        <a:pt x="8706" y="6354"/>
                      </a:cubicBezTo>
                      <a:cubicBezTo>
                        <a:pt x="8873" y="9824"/>
                        <a:pt x="7139" y="11825"/>
                        <a:pt x="5304" y="11992"/>
                      </a:cubicBezTo>
                      <a:cubicBezTo>
                        <a:pt x="5198" y="12006"/>
                        <a:pt x="5089" y="12013"/>
                        <a:pt x="4979" y="12013"/>
                      </a:cubicBezTo>
                      <a:cubicBezTo>
                        <a:pt x="3494" y="12013"/>
                        <a:pt x="1691" y="10723"/>
                        <a:pt x="1101" y="7122"/>
                      </a:cubicBezTo>
                      <a:cubicBezTo>
                        <a:pt x="567" y="3819"/>
                        <a:pt x="1368" y="1451"/>
                        <a:pt x="3336" y="584"/>
                      </a:cubicBezTo>
                      <a:cubicBezTo>
                        <a:pt x="3789" y="392"/>
                        <a:pt x="4281" y="301"/>
                        <a:pt x="4774" y="301"/>
                      </a:cubicBezTo>
                      <a:close/>
                      <a:moveTo>
                        <a:pt x="4790" y="1"/>
                      </a:moveTo>
                      <a:cubicBezTo>
                        <a:pt x="4246" y="1"/>
                        <a:pt x="3703" y="102"/>
                        <a:pt x="3203" y="317"/>
                      </a:cubicBezTo>
                      <a:cubicBezTo>
                        <a:pt x="2202" y="750"/>
                        <a:pt x="0" y="2251"/>
                        <a:pt x="801" y="7155"/>
                      </a:cubicBezTo>
                      <a:cubicBezTo>
                        <a:pt x="1401" y="11024"/>
                        <a:pt x="3403" y="12325"/>
                        <a:pt x="5037" y="12325"/>
                      </a:cubicBezTo>
                      <a:lnTo>
                        <a:pt x="5371" y="12325"/>
                      </a:lnTo>
                      <a:cubicBezTo>
                        <a:pt x="7305" y="12125"/>
                        <a:pt x="9207" y="9990"/>
                        <a:pt x="9040" y="6354"/>
                      </a:cubicBezTo>
                      <a:cubicBezTo>
                        <a:pt x="9007" y="6154"/>
                        <a:pt x="9040" y="5921"/>
                        <a:pt x="9040" y="5654"/>
                      </a:cubicBezTo>
                      <a:cubicBezTo>
                        <a:pt x="9040" y="4486"/>
                        <a:pt x="9040" y="2852"/>
                        <a:pt x="7973" y="1451"/>
                      </a:cubicBezTo>
                      <a:cubicBezTo>
                        <a:pt x="7255" y="525"/>
                        <a:pt x="6023" y="1"/>
                        <a:pt x="479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5"/>
                <p:cNvSpPr/>
                <p:nvPr/>
              </p:nvSpPr>
              <p:spPr>
                <a:xfrm>
                  <a:off x="1914050" y="2779700"/>
                  <a:ext cx="205150" cy="14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06" h="5614" extrusionOk="0">
                      <a:moveTo>
                        <a:pt x="7912" y="1"/>
                      </a:moveTo>
                      <a:cubicBezTo>
                        <a:pt x="7898" y="1"/>
                        <a:pt x="7885" y="4"/>
                        <a:pt x="7872" y="10"/>
                      </a:cubicBezTo>
                      <a:cubicBezTo>
                        <a:pt x="7772" y="10"/>
                        <a:pt x="7706" y="110"/>
                        <a:pt x="7739" y="177"/>
                      </a:cubicBezTo>
                      <a:cubicBezTo>
                        <a:pt x="7906" y="944"/>
                        <a:pt x="7772" y="1978"/>
                        <a:pt x="7405" y="2812"/>
                      </a:cubicBezTo>
                      <a:cubicBezTo>
                        <a:pt x="6729" y="4410"/>
                        <a:pt x="5515" y="5300"/>
                        <a:pt x="4129" y="5300"/>
                      </a:cubicBezTo>
                      <a:cubicBezTo>
                        <a:pt x="4010" y="5300"/>
                        <a:pt x="3890" y="5293"/>
                        <a:pt x="3769" y="5280"/>
                      </a:cubicBezTo>
                      <a:cubicBezTo>
                        <a:pt x="2035" y="5047"/>
                        <a:pt x="634" y="3612"/>
                        <a:pt x="334" y="1778"/>
                      </a:cubicBezTo>
                      <a:cubicBezTo>
                        <a:pt x="334" y="1678"/>
                        <a:pt x="234" y="1644"/>
                        <a:pt x="167" y="1644"/>
                      </a:cubicBezTo>
                      <a:cubicBezTo>
                        <a:pt x="67" y="1644"/>
                        <a:pt x="0" y="1744"/>
                        <a:pt x="33" y="1811"/>
                      </a:cubicBezTo>
                      <a:cubicBezTo>
                        <a:pt x="334" y="3813"/>
                        <a:pt x="1868" y="5347"/>
                        <a:pt x="3703" y="5580"/>
                      </a:cubicBezTo>
                      <a:cubicBezTo>
                        <a:pt x="3869" y="5614"/>
                        <a:pt x="4003" y="5614"/>
                        <a:pt x="4170" y="5614"/>
                      </a:cubicBezTo>
                      <a:cubicBezTo>
                        <a:pt x="5671" y="5614"/>
                        <a:pt x="6972" y="4646"/>
                        <a:pt x="7706" y="2945"/>
                      </a:cubicBezTo>
                      <a:cubicBezTo>
                        <a:pt x="8072" y="2045"/>
                        <a:pt x="8206" y="910"/>
                        <a:pt x="8039" y="110"/>
                      </a:cubicBezTo>
                      <a:cubicBezTo>
                        <a:pt x="8039" y="55"/>
                        <a:pt x="7972" y="1"/>
                        <a:pt x="791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5"/>
                <p:cNvSpPr/>
                <p:nvPr/>
              </p:nvSpPr>
              <p:spPr>
                <a:xfrm>
                  <a:off x="1924875" y="2728825"/>
                  <a:ext cx="185150" cy="172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6" h="6882" extrusionOk="0">
                      <a:moveTo>
                        <a:pt x="3670" y="310"/>
                      </a:moveTo>
                      <a:cubicBezTo>
                        <a:pt x="5104" y="310"/>
                        <a:pt x="6138" y="911"/>
                        <a:pt x="6539" y="2011"/>
                      </a:cubicBezTo>
                      <a:cubicBezTo>
                        <a:pt x="7039" y="3346"/>
                        <a:pt x="6505" y="5147"/>
                        <a:pt x="5338" y="6048"/>
                      </a:cubicBezTo>
                      <a:cubicBezTo>
                        <a:pt x="4870" y="6410"/>
                        <a:pt x="4342" y="6587"/>
                        <a:pt x="3779" y="6587"/>
                      </a:cubicBezTo>
                      <a:cubicBezTo>
                        <a:pt x="3098" y="6587"/>
                        <a:pt x="2366" y="6326"/>
                        <a:pt x="1635" y="5814"/>
                      </a:cubicBezTo>
                      <a:cubicBezTo>
                        <a:pt x="534" y="4980"/>
                        <a:pt x="434" y="3646"/>
                        <a:pt x="701" y="2645"/>
                      </a:cubicBezTo>
                      <a:cubicBezTo>
                        <a:pt x="1101" y="1311"/>
                        <a:pt x="2102" y="410"/>
                        <a:pt x="3303" y="344"/>
                      </a:cubicBezTo>
                      <a:cubicBezTo>
                        <a:pt x="3436" y="344"/>
                        <a:pt x="3570" y="310"/>
                        <a:pt x="3670" y="310"/>
                      </a:cubicBezTo>
                      <a:close/>
                      <a:moveTo>
                        <a:pt x="3647" y="0"/>
                      </a:moveTo>
                      <a:cubicBezTo>
                        <a:pt x="3536" y="0"/>
                        <a:pt x="3421" y="3"/>
                        <a:pt x="3303" y="10"/>
                      </a:cubicBezTo>
                      <a:cubicBezTo>
                        <a:pt x="1969" y="110"/>
                        <a:pt x="835" y="1111"/>
                        <a:pt x="401" y="2578"/>
                      </a:cubicBezTo>
                      <a:cubicBezTo>
                        <a:pt x="1" y="3980"/>
                        <a:pt x="401" y="5314"/>
                        <a:pt x="1468" y="6048"/>
                      </a:cubicBezTo>
                      <a:cubicBezTo>
                        <a:pt x="2236" y="6615"/>
                        <a:pt x="3036" y="6882"/>
                        <a:pt x="3770" y="6882"/>
                      </a:cubicBezTo>
                      <a:cubicBezTo>
                        <a:pt x="4404" y="6882"/>
                        <a:pt x="5004" y="6681"/>
                        <a:pt x="5538" y="6281"/>
                      </a:cubicBezTo>
                      <a:cubicBezTo>
                        <a:pt x="6806" y="5314"/>
                        <a:pt x="7406" y="3379"/>
                        <a:pt x="6839" y="1911"/>
                      </a:cubicBezTo>
                      <a:cubicBezTo>
                        <a:pt x="6553" y="1182"/>
                        <a:pt x="5786" y="0"/>
                        <a:pt x="364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56;p5"/>
                <p:cNvSpPr/>
                <p:nvPr/>
              </p:nvSpPr>
              <p:spPr>
                <a:xfrm>
                  <a:off x="1987425" y="2808800"/>
                  <a:ext cx="62575" cy="5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182" extrusionOk="0">
                      <a:moveTo>
                        <a:pt x="1401" y="314"/>
                      </a:moveTo>
                      <a:cubicBezTo>
                        <a:pt x="1735" y="380"/>
                        <a:pt x="1969" y="547"/>
                        <a:pt x="2069" y="814"/>
                      </a:cubicBezTo>
                      <a:cubicBezTo>
                        <a:pt x="2169" y="1081"/>
                        <a:pt x="2102" y="1381"/>
                        <a:pt x="1935" y="1614"/>
                      </a:cubicBezTo>
                      <a:cubicBezTo>
                        <a:pt x="1777" y="1773"/>
                        <a:pt x="1577" y="1869"/>
                        <a:pt x="1335" y="1869"/>
                      </a:cubicBezTo>
                      <a:cubicBezTo>
                        <a:pt x="1271" y="1869"/>
                        <a:pt x="1204" y="1862"/>
                        <a:pt x="1135" y="1848"/>
                      </a:cubicBezTo>
                      <a:cubicBezTo>
                        <a:pt x="501" y="1748"/>
                        <a:pt x="367" y="1348"/>
                        <a:pt x="401" y="1014"/>
                      </a:cubicBezTo>
                      <a:cubicBezTo>
                        <a:pt x="467" y="647"/>
                        <a:pt x="768" y="314"/>
                        <a:pt x="1235" y="314"/>
                      </a:cubicBezTo>
                      <a:close/>
                      <a:moveTo>
                        <a:pt x="1282" y="0"/>
                      </a:moveTo>
                      <a:cubicBezTo>
                        <a:pt x="645" y="0"/>
                        <a:pt x="192" y="463"/>
                        <a:pt x="101" y="981"/>
                      </a:cubicBezTo>
                      <a:cubicBezTo>
                        <a:pt x="0" y="1481"/>
                        <a:pt x="301" y="2048"/>
                        <a:pt x="1068" y="2182"/>
                      </a:cubicBezTo>
                      <a:lnTo>
                        <a:pt x="1335" y="2182"/>
                      </a:lnTo>
                      <a:cubicBezTo>
                        <a:pt x="1668" y="2182"/>
                        <a:pt x="1969" y="2048"/>
                        <a:pt x="2169" y="1815"/>
                      </a:cubicBezTo>
                      <a:cubicBezTo>
                        <a:pt x="2436" y="1514"/>
                        <a:pt x="2502" y="1081"/>
                        <a:pt x="2335" y="714"/>
                      </a:cubicBezTo>
                      <a:cubicBezTo>
                        <a:pt x="2202" y="347"/>
                        <a:pt x="1902" y="80"/>
                        <a:pt x="1468" y="13"/>
                      </a:cubicBezTo>
                      <a:cubicBezTo>
                        <a:pt x="1405" y="5"/>
                        <a:pt x="1342" y="0"/>
                        <a:pt x="12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5"/>
                <p:cNvSpPr/>
                <p:nvPr/>
              </p:nvSpPr>
              <p:spPr>
                <a:xfrm>
                  <a:off x="1985750" y="2733225"/>
                  <a:ext cx="30050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2" h="3370" extrusionOk="0">
                      <a:moveTo>
                        <a:pt x="168" y="1"/>
                      </a:moveTo>
                      <a:cubicBezTo>
                        <a:pt x="67" y="1"/>
                        <a:pt x="1" y="67"/>
                        <a:pt x="1" y="134"/>
                      </a:cubicBezTo>
                      <a:cubicBezTo>
                        <a:pt x="1" y="1035"/>
                        <a:pt x="468" y="2603"/>
                        <a:pt x="901" y="3303"/>
                      </a:cubicBezTo>
                      <a:cubicBezTo>
                        <a:pt x="935" y="3337"/>
                        <a:pt x="968" y="3370"/>
                        <a:pt x="1035" y="3370"/>
                      </a:cubicBezTo>
                      <a:cubicBezTo>
                        <a:pt x="1068" y="3370"/>
                        <a:pt x="1102" y="3370"/>
                        <a:pt x="1135" y="3337"/>
                      </a:cubicBezTo>
                      <a:cubicBezTo>
                        <a:pt x="1202" y="3303"/>
                        <a:pt x="1202" y="3203"/>
                        <a:pt x="1168" y="3136"/>
                      </a:cubicBezTo>
                      <a:cubicBezTo>
                        <a:pt x="768" y="2503"/>
                        <a:pt x="334" y="968"/>
                        <a:pt x="334" y="134"/>
                      </a:cubicBezTo>
                      <a:cubicBezTo>
                        <a:pt x="334" y="67"/>
                        <a:pt x="234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5"/>
                <p:cNvSpPr/>
                <p:nvPr/>
              </p:nvSpPr>
              <p:spPr>
                <a:xfrm>
                  <a:off x="2017450" y="2730400"/>
                  <a:ext cx="2087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3450" extrusionOk="0">
                      <a:moveTo>
                        <a:pt x="642" y="1"/>
                      </a:moveTo>
                      <a:cubicBezTo>
                        <a:pt x="585" y="1"/>
                        <a:pt x="525" y="32"/>
                        <a:pt x="501" y="80"/>
                      </a:cubicBezTo>
                      <a:cubicBezTo>
                        <a:pt x="267" y="748"/>
                        <a:pt x="0" y="2582"/>
                        <a:pt x="100" y="3316"/>
                      </a:cubicBezTo>
                      <a:cubicBezTo>
                        <a:pt x="100" y="3416"/>
                        <a:pt x="167" y="3450"/>
                        <a:pt x="234" y="3450"/>
                      </a:cubicBezTo>
                      <a:lnTo>
                        <a:pt x="267" y="3450"/>
                      </a:lnTo>
                      <a:cubicBezTo>
                        <a:pt x="334" y="3450"/>
                        <a:pt x="401" y="3349"/>
                        <a:pt x="401" y="3283"/>
                      </a:cubicBezTo>
                      <a:cubicBezTo>
                        <a:pt x="301" y="2582"/>
                        <a:pt x="567" y="814"/>
                        <a:pt x="801" y="214"/>
                      </a:cubicBezTo>
                      <a:cubicBezTo>
                        <a:pt x="834" y="114"/>
                        <a:pt x="768" y="14"/>
                        <a:pt x="701" y="14"/>
                      </a:cubicBezTo>
                      <a:cubicBezTo>
                        <a:pt x="683" y="5"/>
                        <a:pt x="663" y="1"/>
                        <a:pt x="64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5"/>
                <p:cNvSpPr/>
                <p:nvPr/>
              </p:nvSpPr>
              <p:spPr>
                <a:xfrm>
                  <a:off x="2029950" y="2748850"/>
                  <a:ext cx="50075" cy="71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2879" extrusionOk="0">
                      <a:moveTo>
                        <a:pt x="1808" y="1"/>
                      </a:moveTo>
                      <a:cubicBezTo>
                        <a:pt x="1794" y="1"/>
                        <a:pt x="1781" y="3"/>
                        <a:pt x="1769" y="10"/>
                      </a:cubicBezTo>
                      <a:cubicBezTo>
                        <a:pt x="935" y="376"/>
                        <a:pt x="268" y="2011"/>
                        <a:pt x="34" y="2678"/>
                      </a:cubicBezTo>
                      <a:cubicBezTo>
                        <a:pt x="1" y="2778"/>
                        <a:pt x="34" y="2845"/>
                        <a:pt x="134" y="2878"/>
                      </a:cubicBezTo>
                      <a:lnTo>
                        <a:pt x="167" y="2878"/>
                      </a:lnTo>
                      <a:cubicBezTo>
                        <a:pt x="234" y="2878"/>
                        <a:pt x="301" y="2845"/>
                        <a:pt x="334" y="2778"/>
                      </a:cubicBezTo>
                      <a:cubicBezTo>
                        <a:pt x="501" y="2278"/>
                        <a:pt x="1135" y="643"/>
                        <a:pt x="1902" y="310"/>
                      </a:cubicBezTo>
                      <a:cubicBezTo>
                        <a:pt x="1969" y="276"/>
                        <a:pt x="2002" y="176"/>
                        <a:pt x="1969" y="110"/>
                      </a:cubicBezTo>
                      <a:cubicBezTo>
                        <a:pt x="1941" y="55"/>
                        <a:pt x="1870" y="1"/>
                        <a:pt x="180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5"/>
                <p:cNvSpPr/>
                <p:nvPr/>
              </p:nvSpPr>
              <p:spPr>
                <a:xfrm>
                  <a:off x="2035800" y="2786600"/>
                  <a:ext cx="64225" cy="40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636" extrusionOk="0">
                      <a:moveTo>
                        <a:pt x="2369" y="1"/>
                      </a:moveTo>
                      <a:cubicBezTo>
                        <a:pt x="1601" y="134"/>
                        <a:pt x="567" y="634"/>
                        <a:pt x="67" y="1402"/>
                      </a:cubicBezTo>
                      <a:cubicBezTo>
                        <a:pt x="0" y="1468"/>
                        <a:pt x="34" y="1568"/>
                        <a:pt x="100" y="1602"/>
                      </a:cubicBezTo>
                      <a:cubicBezTo>
                        <a:pt x="134" y="1635"/>
                        <a:pt x="167" y="1635"/>
                        <a:pt x="200" y="1635"/>
                      </a:cubicBezTo>
                      <a:cubicBezTo>
                        <a:pt x="234" y="1635"/>
                        <a:pt x="300" y="1602"/>
                        <a:pt x="300" y="1568"/>
                      </a:cubicBezTo>
                      <a:cubicBezTo>
                        <a:pt x="767" y="901"/>
                        <a:pt x="1735" y="434"/>
                        <a:pt x="2435" y="334"/>
                      </a:cubicBezTo>
                      <a:cubicBezTo>
                        <a:pt x="2502" y="301"/>
                        <a:pt x="2569" y="234"/>
                        <a:pt x="2535" y="134"/>
                      </a:cubicBezTo>
                      <a:cubicBezTo>
                        <a:pt x="2535" y="67"/>
                        <a:pt x="2435" y="1"/>
                        <a:pt x="23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5"/>
                <p:cNvSpPr/>
                <p:nvPr/>
              </p:nvSpPr>
              <p:spPr>
                <a:xfrm>
                  <a:off x="2039125" y="2826575"/>
                  <a:ext cx="55900" cy="1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704" extrusionOk="0">
                      <a:moveTo>
                        <a:pt x="580" y="0"/>
                      </a:moveTo>
                      <a:cubicBezTo>
                        <a:pt x="406" y="0"/>
                        <a:pt x="250" y="13"/>
                        <a:pt x="134" y="36"/>
                      </a:cubicBezTo>
                      <a:cubicBezTo>
                        <a:pt x="67" y="70"/>
                        <a:pt x="1" y="136"/>
                        <a:pt x="34" y="236"/>
                      </a:cubicBezTo>
                      <a:cubicBezTo>
                        <a:pt x="34" y="291"/>
                        <a:pt x="101" y="345"/>
                        <a:pt x="161" y="345"/>
                      </a:cubicBezTo>
                      <a:cubicBezTo>
                        <a:pt x="175" y="345"/>
                        <a:pt x="188" y="342"/>
                        <a:pt x="201" y="336"/>
                      </a:cubicBezTo>
                      <a:cubicBezTo>
                        <a:pt x="296" y="316"/>
                        <a:pt x="416" y="307"/>
                        <a:pt x="550" y="307"/>
                      </a:cubicBezTo>
                      <a:cubicBezTo>
                        <a:pt x="1076" y="307"/>
                        <a:pt x="1802" y="450"/>
                        <a:pt x="1935" y="637"/>
                      </a:cubicBezTo>
                      <a:cubicBezTo>
                        <a:pt x="1969" y="703"/>
                        <a:pt x="2035" y="703"/>
                        <a:pt x="2069" y="703"/>
                      </a:cubicBezTo>
                      <a:cubicBezTo>
                        <a:pt x="2102" y="703"/>
                        <a:pt x="2135" y="703"/>
                        <a:pt x="2169" y="670"/>
                      </a:cubicBezTo>
                      <a:cubicBezTo>
                        <a:pt x="2236" y="637"/>
                        <a:pt x="2236" y="537"/>
                        <a:pt x="2202" y="470"/>
                      </a:cubicBezTo>
                      <a:cubicBezTo>
                        <a:pt x="1946" y="137"/>
                        <a:pt x="1159" y="0"/>
                        <a:pt x="5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5"/>
                <p:cNvSpPr/>
                <p:nvPr/>
              </p:nvSpPr>
              <p:spPr>
                <a:xfrm>
                  <a:off x="2038300" y="2840575"/>
                  <a:ext cx="39225" cy="34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378" extrusionOk="0">
                      <a:moveTo>
                        <a:pt x="179" y="1"/>
                      </a:moveTo>
                      <a:cubicBezTo>
                        <a:pt x="100" y="1"/>
                        <a:pt x="34" y="55"/>
                        <a:pt x="34" y="110"/>
                      </a:cubicBezTo>
                      <a:cubicBezTo>
                        <a:pt x="0" y="210"/>
                        <a:pt x="34" y="277"/>
                        <a:pt x="134" y="310"/>
                      </a:cubicBezTo>
                      <a:cubicBezTo>
                        <a:pt x="567" y="444"/>
                        <a:pt x="1001" y="810"/>
                        <a:pt x="1268" y="1277"/>
                      </a:cubicBezTo>
                      <a:cubicBezTo>
                        <a:pt x="1301" y="1344"/>
                        <a:pt x="1335" y="1378"/>
                        <a:pt x="1401" y="1378"/>
                      </a:cubicBezTo>
                      <a:cubicBezTo>
                        <a:pt x="1435" y="1378"/>
                        <a:pt x="1435" y="1378"/>
                        <a:pt x="1468" y="1344"/>
                      </a:cubicBezTo>
                      <a:cubicBezTo>
                        <a:pt x="1568" y="1311"/>
                        <a:pt x="1568" y="1211"/>
                        <a:pt x="1535" y="1144"/>
                      </a:cubicBezTo>
                      <a:cubicBezTo>
                        <a:pt x="1234" y="610"/>
                        <a:pt x="734" y="177"/>
                        <a:pt x="234" y="10"/>
                      </a:cubicBezTo>
                      <a:cubicBezTo>
                        <a:pt x="215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5"/>
                <p:cNvSpPr/>
                <p:nvPr/>
              </p:nvSpPr>
              <p:spPr>
                <a:xfrm>
                  <a:off x="2029950" y="2851425"/>
                  <a:ext cx="20875" cy="43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35" h="1745" extrusionOk="0">
                      <a:moveTo>
                        <a:pt x="186" y="1"/>
                      </a:moveTo>
                      <a:cubicBezTo>
                        <a:pt x="170" y="1"/>
                        <a:pt x="152" y="3"/>
                        <a:pt x="134" y="10"/>
                      </a:cubicBezTo>
                      <a:cubicBezTo>
                        <a:pt x="67" y="43"/>
                        <a:pt x="1" y="110"/>
                        <a:pt x="34" y="210"/>
                      </a:cubicBezTo>
                      <a:cubicBezTo>
                        <a:pt x="101" y="477"/>
                        <a:pt x="201" y="710"/>
                        <a:pt x="268" y="944"/>
                      </a:cubicBezTo>
                      <a:cubicBezTo>
                        <a:pt x="368" y="1177"/>
                        <a:pt x="468" y="1411"/>
                        <a:pt x="534" y="1644"/>
                      </a:cubicBezTo>
                      <a:cubicBezTo>
                        <a:pt x="534" y="1711"/>
                        <a:pt x="601" y="1744"/>
                        <a:pt x="668" y="1744"/>
                      </a:cubicBezTo>
                      <a:lnTo>
                        <a:pt x="701" y="1744"/>
                      </a:lnTo>
                      <a:cubicBezTo>
                        <a:pt x="801" y="1711"/>
                        <a:pt x="835" y="1644"/>
                        <a:pt x="835" y="1544"/>
                      </a:cubicBezTo>
                      <a:cubicBezTo>
                        <a:pt x="735" y="1310"/>
                        <a:pt x="668" y="1044"/>
                        <a:pt x="568" y="810"/>
                      </a:cubicBezTo>
                      <a:cubicBezTo>
                        <a:pt x="468" y="610"/>
                        <a:pt x="401" y="343"/>
                        <a:pt x="334" y="110"/>
                      </a:cubicBezTo>
                      <a:cubicBezTo>
                        <a:pt x="307" y="55"/>
                        <a:pt x="258" y="1"/>
                        <a:pt x="1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5"/>
                <p:cNvSpPr/>
                <p:nvPr/>
              </p:nvSpPr>
              <p:spPr>
                <a:xfrm>
                  <a:off x="2014100" y="2855825"/>
                  <a:ext cx="10875" cy="4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802" extrusionOk="0">
                      <a:moveTo>
                        <a:pt x="268" y="0"/>
                      </a:moveTo>
                      <a:cubicBezTo>
                        <a:pt x="168" y="0"/>
                        <a:pt x="101" y="67"/>
                        <a:pt x="101" y="167"/>
                      </a:cubicBezTo>
                      <a:lnTo>
                        <a:pt x="101" y="401"/>
                      </a:lnTo>
                      <a:cubicBezTo>
                        <a:pt x="101" y="801"/>
                        <a:pt x="134" y="1235"/>
                        <a:pt x="34" y="1635"/>
                      </a:cubicBezTo>
                      <a:cubicBezTo>
                        <a:pt x="1" y="1702"/>
                        <a:pt x="68" y="1802"/>
                        <a:pt x="134" y="1802"/>
                      </a:cubicBezTo>
                      <a:lnTo>
                        <a:pt x="201" y="1802"/>
                      </a:lnTo>
                      <a:cubicBezTo>
                        <a:pt x="268" y="1802"/>
                        <a:pt x="334" y="1768"/>
                        <a:pt x="334" y="1702"/>
                      </a:cubicBezTo>
                      <a:cubicBezTo>
                        <a:pt x="435" y="1268"/>
                        <a:pt x="435" y="834"/>
                        <a:pt x="435" y="401"/>
                      </a:cubicBezTo>
                      <a:lnTo>
                        <a:pt x="401" y="167"/>
                      </a:lnTo>
                      <a:cubicBezTo>
                        <a:pt x="401" y="67"/>
                        <a:pt x="368" y="0"/>
                        <a:pt x="2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5"/>
                <p:cNvSpPr/>
                <p:nvPr/>
              </p:nvSpPr>
              <p:spPr>
                <a:xfrm>
                  <a:off x="1984925" y="2853325"/>
                  <a:ext cx="26700" cy="4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1669" extrusionOk="0">
                      <a:moveTo>
                        <a:pt x="901" y="0"/>
                      </a:moveTo>
                      <a:cubicBezTo>
                        <a:pt x="801" y="0"/>
                        <a:pt x="734" y="34"/>
                        <a:pt x="734" y="134"/>
                      </a:cubicBezTo>
                      <a:cubicBezTo>
                        <a:pt x="701" y="767"/>
                        <a:pt x="567" y="1134"/>
                        <a:pt x="100" y="1368"/>
                      </a:cubicBezTo>
                      <a:cubicBezTo>
                        <a:pt x="34" y="1401"/>
                        <a:pt x="0" y="1501"/>
                        <a:pt x="34" y="1568"/>
                      </a:cubicBezTo>
                      <a:cubicBezTo>
                        <a:pt x="67" y="1635"/>
                        <a:pt x="134" y="1668"/>
                        <a:pt x="201" y="1668"/>
                      </a:cubicBezTo>
                      <a:lnTo>
                        <a:pt x="267" y="1668"/>
                      </a:lnTo>
                      <a:cubicBezTo>
                        <a:pt x="901" y="1335"/>
                        <a:pt x="1001" y="734"/>
                        <a:pt x="1034" y="167"/>
                      </a:cubicBezTo>
                      <a:cubicBezTo>
                        <a:pt x="1068" y="67"/>
                        <a:pt x="1001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5"/>
                <p:cNvSpPr/>
                <p:nvPr/>
              </p:nvSpPr>
              <p:spPr>
                <a:xfrm>
                  <a:off x="1950725" y="2845725"/>
                  <a:ext cx="50900" cy="29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6" h="1172" extrusionOk="0">
                      <a:moveTo>
                        <a:pt x="1856" y="1"/>
                      </a:moveTo>
                      <a:cubicBezTo>
                        <a:pt x="1824" y="1"/>
                        <a:pt x="1794" y="12"/>
                        <a:pt x="1769" y="37"/>
                      </a:cubicBezTo>
                      <a:cubicBezTo>
                        <a:pt x="1080" y="675"/>
                        <a:pt x="665" y="844"/>
                        <a:pt x="418" y="844"/>
                      </a:cubicBezTo>
                      <a:cubicBezTo>
                        <a:pt x="342" y="844"/>
                        <a:pt x="281" y="828"/>
                        <a:pt x="234" y="805"/>
                      </a:cubicBezTo>
                      <a:cubicBezTo>
                        <a:pt x="216" y="796"/>
                        <a:pt x="196" y="791"/>
                        <a:pt x="175" y="791"/>
                      </a:cubicBezTo>
                      <a:cubicBezTo>
                        <a:pt x="119" y="791"/>
                        <a:pt x="59" y="822"/>
                        <a:pt x="34" y="871"/>
                      </a:cubicBezTo>
                      <a:cubicBezTo>
                        <a:pt x="1" y="971"/>
                        <a:pt x="34" y="1071"/>
                        <a:pt x="101" y="1105"/>
                      </a:cubicBezTo>
                      <a:cubicBezTo>
                        <a:pt x="201" y="1138"/>
                        <a:pt x="301" y="1172"/>
                        <a:pt x="401" y="1172"/>
                      </a:cubicBezTo>
                      <a:cubicBezTo>
                        <a:pt x="1001" y="1172"/>
                        <a:pt x="1702" y="504"/>
                        <a:pt x="1969" y="271"/>
                      </a:cubicBezTo>
                      <a:cubicBezTo>
                        <a:pt x="2036" y="204"/>
                        <a:pt x="2036" y="104"/>
                        <a:pt x="2002" y="71"/>
                      </a:cubicBezTo>
                      <a:cubicBezTo>
                        <a:pt x="1961" y="29"/>
                        <a:pt x="1907" y="1"/>
                        <a:pt x="18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5"/>
                <p:cNvSpPr/>
                <p:nvPr/>
              </p:nvSpPr>
              <p:spPr>
                <a:xfrm>
                  <a:off x="1933225" y="2832975"/>
                  <a:ext cx="65075" cy="17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715" extrusionOk="0">
                      <a:moveTo>
                        <a:pt x="159" y="1"/>
                      </a:moveTo>
                      <a:cubicBezTo>
                        <a:pt x="138" y="1"/>
                        <a:pt x="118" y="5"/>
                        <a:pt x="100" y="14"/>
                      </a:cubicBezTo>
                      <a:cubicBezTo>
                        <a:pt x="0" y="47"/>
                        <a:pt x="0" y="147"/>
                        <a:pt x="34" y="247"/>
                      </a:cubicBezTo>
                      <a:cubicBezTo>
                        <a:pt x="234" y="581"/>
                        <a:pt x="667" y="714"/>
                        <a:pt x="1101" y="714"/>
                      </a:cubicBezTo>
                      <a:cubicBezTo>
                        <a:pt x="1601" y="714"/>
                        <a:pt x="2168" y="547"/>
                        <a:pt x="2469" y="414"/>
                      </a:cubicBezTo>
                      <a:cubicBezTo>
                        <a:pt x="2569" y="381"/>
                        <a:pt x="2602" y="281"/>
                        <a:pt x="2569" y="214"/>
                      </a:cubicBezTo>
                      <a:cubicBezTo>
                        <a:pt x="2541" y="159"/>
                        <a:pt x="2470" y="105"/>
                        <a:pt x="2408" y="105"/>
                      </a:cubicBezTo>
                      <a:cubicBezTo>
                        <a:pt x="2394" y="105"/>
                        <a:pt x="2381" y="108"/>
                        <a:pt x="2369" y="114"/>
                      </a:cubicBezTo>
                      <a:cubicBezTo>
                        <a:pt x="2037" y="261"/>
                        <a:pt x="1533" y="388"/>
                        <a:pt x="1097" y="388"/>
                      </a:cubicBezTo>
                      <a:cubicBezTo>
                        <a:pt x="743" y="388"/>
                        <a:pt x="435" y="304"/>
                        <a:pt x="300" y="80"/>
                      </a:cubicBezTo>
                      <a:cubicBezTo>
                        <a:pt x="276" y="32"/>
                        <a:pt x="216" y="1"/>
                        <a:pt x="1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8" name="Google Shape;68;p5"/>
                <p:cNvSpPr/>
                <p:nvPr/>
              </p:nvSpPr>
              <p:spPr>
                <a:xfrm>
                  <a:off x="1934050" y="2792125"/>
                  <a:ext cx="65900" cy="3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1581" extrusionOk="0">
                      <a:moveTo>
                        <a:pt x="169" y="1"/>
                      </a:moveTo>
                      <a:cubicBezTo>
                        <a:pt x="149" y="1"/>
                        <a:pt x="126" y="5"/>
                        <a:pt x="101" y="13"/>
                      </a:cubicBezTo>
                      <a:cubicBezTo>
                        <a:pt x="34" y="46"/>
                        <a:pt x="1" y="147"/>
                        <a:pt x="34" y="213"/>
                      </a:cubicBezTo>
                      <a:cubicBezTo>
                        <a:pt x="301" y="880"/>
                        <a:pt x="1001" y="1581"/>
                        <a:pt x="2102" y="1581"/>
                      </a:cubicBezTo>
                      <a:cubicBezTo>
                        <a:pt x="2236" y="1581"/>
                        <a:pt x="2369" y="1548"/>
                        <a:pt x="2502" y="1548"/>
                      </a:cubicBezTo>
                      <a:cubicBezTo>
                        <a:pt x="2569" y="1548"/>
                        <a:pt x="2636" y="1448"/>
                        <a:pt x="2636" y="1381"/>
                      </a:cubicBezTo>
                      <a:cubicBezTo>
                        <a:pt x="2608" y="1298"/>
                        <a:pt x="2558" y="1239"/>
                        <a:pt x="2486" y="1239"/>
                      </a:cubicBezTo>
                      <a:cubicBezTo>
                        <a:pt x="2470" y="1239"/>
                        <a:pt x="2453" y="1241"/>
                        <a:pt x="2436" y="1247"/>
                      </a:cubicBezTo>
                      <a:cubicBezTo>
                        <a:pt x="2336" y="1259"/>
                        <a:pt x="2240" y="1265"/>
                        <a:pt x="2147" y="1265"/>
                      </a:cubicBezTo>
                      <a:cubicBezTo>
                        <a:pt x="1177" y="1265"/>
                        <a:pt x="544" y="661"/>
                        <a:pt x="301" y="113"/>
                      </a:cubicBezTo>
                      <a:cubicBezTo>
                        <a:pt x="276" y="38"/>
                        <a:pt x="232" y="1"/>
                        <a:pt x="1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9" name="Google Shape;69;p5"/>
                <p:cNvSpPr/>
                <p:nvPr/>
              </p:nvSpPr>
              <p:spPr>
                <a:xfrm>
                  <a:off x="1949900" y="2756575"/>
                  <a:ext cx="56725" cy="6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9" h="2636" extrusionOk="0">
                      <a:moveTo>
                        <a:pt x="267" y="1"/>
                      </a:moveTo>
                      <a:cubicBezTo>
                        <a:pt x="167" y="1"/>
                        <a:pt x="100" y="67"/>
                        <a:pt x="100" y="134"/>
                      </a:cubicBezTo>
                      <a:cubicBezTo>
                        <a:pt x="0" y="1302"/>
                        <a:pt x="1268" y="2503"/>
                        <a:pt x="2102" y="2636"/>
                      </a:cubicBezTo>
                      <a:cubicBezTo>
                        <a:pt x="2202" y="2636"/>
                        <a:pt x="2269" y="2569"/>
                        <a:pt x="2269" y="2469"/>
                      </a:cubicBezTo>
                      <a:cubicBezTo>
                        <a:pt x="2269" y="2403"/>
                        <a:pt x="2235" y="2336"/>
                        <a:pt x="2135" y="2302"/>
                      </a:cubicBezTo>
                      <a:cubicBezTo>
                        <a:pt x="1535" y="2236"/>
                        <a:pt x="334" y="1168"/>
                        <a:pt x="401" y="168"/>
                      </a:cubicBezTo>
                      <a:cubicBezTo>
                        <a:pt x="434" y="101"/>
                        <a:pt x="367" y="1"/>
                        <a:pt x="2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5"/>
                <p:cNvSpPr/>
                <p:nvPr/>
              </p:nvSpPr>
              <p:spPr>
                <a:xfrm>
                  <a:off x="2030800" y="2948900"/>
                  <a:ext cx="66725" cy="49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9" h="1982" extrusionOk="0">
                      <a:moveTo>
                        <a:pt x="2462" y="0"/>
                      </a:moveTo>
                      <a:cubicBezTo>
                        <a:pt x="2402" y="0"/>
                        <a:pt x="2359" y="31"/>
                        <a:pt x="2335" y="80"/>
                      </a:cubicBezTo>
                      <a:cubicBezTo>
                        <a:pt x="2035" y="981"/>
                        <a:pt x="1101" y="1648"/>
                        <a:pt x="167" y="1681"/>
                      </a:cubicBezTo>
                      <a:cubicBezTo>
                        <a:pt x="100" y="1681"/>
                        <a:pt x="0" y="1748"/>
                        <a:pt x="33" y="1848"/>
                      </a:cubicBezTo>
                      <a:cubicBezTo>
                        <a:pt x="33" y="1915"/>
                        <a:pt x="100" y="1981"/>
                        <a:pt x="167" y="1981"/>
                      </a:cubicBezTo>
                      <a:cubicBezTo>
                        <a:pt x="1268" y="1948"/>
                        <a:pt x="2268" y="1214"/>
                        <a:pt x="2635" y="213"/>
                      </a:cubicBezTo>
                      <a:cubicBezTo>
                        <a:pt x="2669" y="113"/>
                        <a:pt x="2602" y="13"/>
                        <a:pt x="2535" y="13"/>
                      </a:cubicBezTo>
                      <a:cubicBezTo>
                        <a:pt x="2508" y="4"/>
                        <a:pt x="2484" y="0"/>
                        <a:pt x="24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5"/>
                <p:cNvSpPr/>
                <p:nvPr/>
              </p:nvSpPr>
              <p:spPr>
                <a:xfrm>
                  <a:off x="2094175" y="2891675"/>
                  <a:ext cx="14200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1869" extrusionOk="0">
                      <a:moveTo>
                        <a:pt x="434" y="1"/>
                      </a:moveTo>
                      <a:cubicBezTo>
                        <a:pt x="334" y="1"/>
                        <a:pt x="267" y="34"/>
                        <a:pt x="267" y="134"/>
                      </a:cubicBezTo>
                      <a:cubicBezTo>
                        <a:pt x="234" y="668"/>
                        <a:pt x="134" y="1168"/>
                        <a:pt x="0" y="1669"/>
                      </a:cubicBezTo>
                      <a:cubicBezTo>
                        <a:pt x="0" y="1769"/>
                        <a:pt x="34" y="1869"/>
                        <a:pt x="134" y="1869"/>
                      </a:cubicBezTo>
                      <a:lnTo>
                        <a:pt x="167" y="1869"/>
                      </a:lnTo>
                      <a:cubicBezTo>
                        <a:pt x="234" y="1869"/>
                        <a:pt x="300" y="1835"/>
                        <a:pt x="300" y="1769"/>
                      </a:cubicBezTo>
                      <a:cubicBezTo>
                        <a:pt x="434" y="1235"/>
                        <a:pt x="534" y="701"/>
                        <a:pt x="567" y="167"/>
                      </a:cubicBezTo>
                      <a:cubicBezTo>
                        <a:pt x="567" y="67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5"/>
                <p:cNvSpPr/>
                <p:nvPr/>
              </p:nvSpPr>
              <p:spPr>
                <a:xfrm>
                  <a:off x="1388675" y="2638800"/>
                  <a:ext cx="103425" cy="8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3511" extrusionOk="0">
                      <a:moveTo>
                        <a:pt x="934" y="309"/>
                      </a:moveTo>
                      <a:cubicBezTo>
                        <a:pt x="1067" y="342"/>
                        <a:pt x="1168" y="375"/>
                        <a:pt x="1234" y="409"/>
                      </a:cubicBezTo>
                      <a:cubicBezTo>
                        <a:pt x="1334" y="475"/>
                        <a:pt x="1401" y="609"/>
                        <a:pt x="1401" y="776"/>
                      </a:cubicBezTo>
                      <a:cubicBezTo>
                        <a:pt x="1434" y="942"/>
                        <a:pt x="1401" y="1109"/>
                        <a:pt x="1368" y="1276"/>
                      </a:cubicBezTo>
                      <a:cubicBezTo>
                        <a:pt x="1368" y="1309"/>
                        <a:pt x="1368" y="1343"/>
                        <a:pt x="1401" y="1376"/>
                      </a:cubicBezTo>
                      <a:cubicBezTo>
                        <a:pt x="1434" y="1409"/>
                        <a:pt x="1468" y="1443"/>
                        <a:pt x="1534" y="1443"/>
                      </a:cubicBezTo>
                      <a:lnTo>
                        <a:pt x="1768" y="1443"/>
                      </a:lnTo>
                      <a:cubicBezTo>
                        <a:pt x="1901" y="1459"/>
                        <a:pt x="2043" y="1468"/>
                        <a:pt x="2185" y="1468"/>
                      </a:cubicBezTo>
                      <a:cubicBezTo>
                        <a:pt x="2327" y="1468"/>
                        <a:pt x="2468" y="1459"/>
                        <a:pt x="2602" y="1443"/>
                      </a:cubicBezTo>
                      <a:cubicBezTo>
                        <a:pt x="2769" y="1443"/>
                        <a:pt x="2802" y="1276"/>
                        <a:pt x="2802" y="1076"/>
                      </a:cubicBezTo>
                      <a:cubicBezTo>
                        <a:pt x="2833" y="603"/>
                        <a:pt x="2895" y="339"/>
                        <a:pt x="3182" y="339"/>
                      </a:cubicBezTo>
                      <a:cubicBezTo>
                        <a:pt x="3199" y="339"/>
                        <a:pt x="3217" y="340"/>
                        <a:pt x="3236" y="342"/>
                      </a:cubicBezTo>
                      <a:lnTo>
                        <a:pt x="3269" y="342"/>
                      </a:lnTo>
                      <a:cubicBezTo>
                        <a:pt x="3603" y="342"/>
                        <a:pt x="3736" y="375"/>
                        <a:pt x="3769" y="409"/>
                      </a:cubicBezTo>
                      <a:cubicBezTo>
                        <a:pt x="3803" y="475"/>
                        <a:pt x="3803" y="876"/>
                        <a:pt x="3803" y="1009"/>
                      </a:cubicBezTo>
                      <a:lnTo>
                        <a:pt x="3803" y="1209"/>
                      </a:lnTo>
                      <a:cubicBezTo>
                        <a:pt x="3836" y="1776"/>
                        <a:pt x="3803" y="2343"/>
                        <a:pt x="3803" y="2944"/>
                      </a:cubicBezTo>
                      <a:cubicBezTo>
                        <a:pt x="3803" y="2977"/>
                        <a:pt x="3803" y="3077"/>
                        <a:pt x="3769" y="3111"/>
                      </a:cubicBezTo>
                      <a:cubicBezTo>
                        <a:pt x="3736" y="3111"/>
                        <a:pt x="3669" y="3144"/>
                        <a:pt x="3669" y="3144"/>
                      </a:cubicBezTo>
                      <a:cubicBezTo>
                        <a:pt x="3581" y="3162"/>
                        <a:pt x="3489" y="3172"/>
                        <a:pt x="3398" y="3172"/>
                      </a:cubicBezTo>
                      <a:cubicBezTo>
                        <a:pt x="3145" y="3172"/>
                        <a:pt x="2909" y="3089"/>
                        <a:pt x="2835" y="2844"/>
                      </a:cubicBezTo>
                      <a:cubicBezTo>
                        <a:pt x="2802" y="2777"/>
                        <a:pt x="2769" y="2177"/>
                        <a:pt x="2769" y="2043"/>
                      </a:cubicBezTo>
                      <a:cubicBezTo>
                        <a:pt x="2769" y="1976"/>
                        <a:pt x="2769" y="1943"/>
                        <a:pt x="2735" y="1910"/>
                      </a:cubicBezTo>
                      <a:cubicBezTo>
                        <a:pt x="2702" y="1876"/>
                        <a:pt x="2669" y="1876"/>
                        <a:pt x="2635" y="1876"/>
                      </a:cubicBezTo>
                      <a:lnTo>
                        <a:pt x="2602" y="1876"/>
                      </a:lnTo>
                      <a:cubicBezTo>
                        <a:pt x="2504" y="1885"/>
                        <a:pt x="2415" y="1890"/>
                        <a:pt x="2331" y="1890"/>
                      </a:cubicBezTo>
                      <a:cubicBezTo>
                        <a:pt x="2100" y="1890"/>
                        <a:pt x="1903" y="1859"/>
                        <a:pt x="1635" y="1810"/>
                      </a:cubicBezTo>
                      <a:cubicBezTo>
                        <a:pt x="1601" y="1810"/>
                        <a:pt x="1534" y="1810"/>
                        <a:pt x="1501" y="1843"/>
                      </a:cubicBezTo>
                      <a:cubicBezTo>
                        <a:pt x="1468" y="1876"/>
                        <a:pt x="1468" y="1943"/>
                        <a:pt x="1468" y="1976"/>
                      </a:cubicBezTo>
                      <a:cubicBezTo>
                        <a:pt x="1501" y="2243"/>
                        <a:pt x="1501" y="2410"/>
                        <a:pt x="1434" y="2644"/>
                      </a:cubicBezTo>
                      <a:cubicBezTo>
                        <a:pt x="1401" y="2910"/>
                        <a:pt x="1268" y="3077"/>
                        <a:pt x="1101" y="3144"/>
                      </a:cubicBezTo>
                      <a:cubicBezTo>
                        <a:pt x="1056" y="3153"/>
                        <a:pt x="995" y="3157"/>
                        <a:pt x="927" y="3157"/>
                      </a:cubicBezTo>
                      <a:cubicBezTo>
                        <a:pt x="741" y="3157"/>
                        <a:pt x="507" y="3126"/>
                        <a:pt x="434" y="3077"/>
                      </a:cubicBezTo>
                      <a:cubicBezTo>
                        <a:pt x="400" y="3011"/>
                        <a:pt x="400" y="2910"/>
                        <a:pt x="400" y="2744"/>
                      </a:cubicBezTo>
                      <a:cubicBezTo>
                        <a:pt x="400" y="2677"/>
                        <a:pt x="434" y="2577"/>
                        <a:pt x="400" y="2544"/>
                      </a:cubicBezTo>
                      <a:cubicBezTo>
                        <a:pt x="400" y="2310"/>
                        <a:pt x="400" y="2110"/>
                        <a:pt x="367" y="1876"/>
                      </a:cubicBezTo>
                      <a:lnTo>
                        <a:pt x="367" y="1476"/>
                      </a:lnTo>
                      <a:cubicBezTo>
                        <a:pt x="334" y="1076"/>
                        <a:pt x="300" y="609"/>
                        <a:pt x="500" y="409"/>
                      </a:cubicBezTo>
                      <a:cubicBezTo>
                        <a:pt x="600" y="342"/>
                        <a:pt x="734" y="309"/>
                        <a:pt x="934" y="309"/>
                      </a:cubicBezTo>
                      <a:close/>
                      <a:moveTo>
                        <a:pt x="823" y="0"/>
                      </a:moveTo>
                      <a:cubicBezTo>
                        <a:pt x="592" y="0"/>
                        <a:pt x="411" y="70"/>
                        <a:pt x="300" y="209"/>
                      </a:cubicBezTo>
                      <a:cubicBezTo>
                        <a:pt x="0" y="509"/>
                        <a:pt x="33" y="1042"/>
                        <a:pt x="33" y="1476"/>
                      </a:cubicBezTo>
                      <a:lnTo>
                        <a:pt x="67" y="1910"/>
                      </a:lnTo>
                      <a:cubicBezTo>
                        <a:pt x="67" y="2110"/>
                        <a:pt x="100" y="2343"/>
                        <a:pt x="100" y="2544"/>
                      </a:cubicBezTo>
                      <a:cubicBezTo>
                        <a:pt x="100" y="2610"/>
                        <a:pt x="100" y="2644"/>
                        <a:pt x="100" y="2710"/>
                      </a:cubicBezTo>
                      <a:cubicBezTo>
                        <a:pt x="67" y="2910"/>
                        <a:pt x="67" y="3144"/>
                        <a:pt x="234" y="3311"/>
                      </a:cubicBezTo>
                      <a:cubicBezTo>
                        <a:pt x="372" y="3426"/>
                        <a:pt x="669" y="3462"/>
                        <a:pt x="906" y="3462"/>
                      </a:cubicBezTo>
                      <a:cubicBezTo>
                        <a:pt x="1012" y="3462"/>
                        <a:pt x="1106" y="3455"/>
                        <a:pt x="1168" y="3444"/>
                      </a:cubicBezTo>
                      <a:cubicBezTo>
                        <a:pt x="1501" y="3344"/>
                        <a:pt x="1701" y="3111"/>
                        <a:pt x="1768" y="2710"/>
                      </a:cubicBezTo>
                      <a:cubicBezTo>
                        <a:pt x="1801" y="2510"/>
                        <a:pt x="1801" y="2343"/>
                        <a:pt x="1801" y="2177"/>
                      </a:cubicBezTo>
                      <a:cubicBezTo>
                        <a:pt x="2035" y="2210"/>
                        <a:pt x="2235" y="2210"/>
                        <a:pt x="2468" y="2210"/>
                      </a:cubicBezTo>
                      <a:cubicBezTo>
                        <a:pt x="2468" y="2443"/>
                        <a:pt x="2468" y="2844"/>
                        <a:pt x="2535" y="2977"/>
                      </a:cubicBezTo>
                      <a:cubicBezTo>
                        <a:pt x="2669" y="3344"/>
                        <a:pt x="3036" y="3511"/>
                        <a:pt x="3402" y="3511"/>
                      </a:cubicBezTo>
                      <a:cubicBezTo>
                        <a:pt x="3503" y="3511"/>
                        <a:pt x="3636" y="3478"/>
                        <a:pt x="3703" y="3444"/>
                      </a:cubicBezTo>
                      <a:cubicBezTo>
                        <a:pt x="3803" y="3444"/>
                        <a:pt x="3903" y="3411"/>
                        <a:pt x="3970" y="3311"/>
                      </a:cubicBezTo>
                      <a:cubicBezTo>
                        <a:pt x="4103" y="3211"/>
                        <a:pt x="4103" y="3044"/>
                        <a:pt x="4103" y="2910"/>
                      </a:cubicBezTo>
                      <a:cubicBezTo>
                        <a:pt x="4103" y="2343"/>
                        <a:pt x="4136" y="1776"/>
                        <a:pt x="4103" y="1209"/>
                      </a:cubicBezTo>
                      <a:cubicBezTo>
                        <a:pt x="4103" y="1143"/>
                        <a:pt x="4103" y="1076"/>
                        <a:pt x="4103" y="1009"/>
                      </a:cubicBezTo>
                      <a:cubicBezTo>
                        <a:pt x="4103" y="642"/>
                        <a:pt x="4103" y="342"/>
                        <a:pt x="3970" y="209"/>
                      </a:cubicBezTo>
                      <a:cubicBezTo>
                        <a:pt x="3869" y="75"/>
                        <a:pt x="3636" y="42"/>
                        <a:pt x="3236" y="8"/>
                      </a:cubicBezTo>
                      <a:cubicBezTo>
                        <a:pt x="3221" y="8"/>
                        <a:pt x="3206" y="7"/>
                        <a:pt x="3192" y="7"/>
                      </a:cubicBezTo>
                      <a:cubicBezTo>
                        <a:pt x="2534" y="7"/>
                        <a:pt x="2501" y="749"/>
                        <a:pt x="2468" y="1042"/>
                      </a:cubicBezTo>
                      <a:cubicBezTo>
                        <a:pt x="2468" y="1076"/>
                        <a:pt x="2468" y="1109"/>
                        <a:pt x="2468" y="1143"/>
                      </a:cubicBezTo>
                      <a:lnTo>
                        <a:pt x="1701" y="1143"/>
                      </a:lnTo>
                      <a:cubicBezTo>
                        <a:pt x="1735" y="1009"/>
                        <a:pt x="1735" y="876"/>
                        <a:pt x="1701" y="742"/>
                      </a:cubicBezTo>
                      <a:cubicBezTo>
                        <a:pt x="1701" y="509"/>
                        <a:pt x="1568" y="275"/>
                        <a:pt x="1401" y="175"/>
                      </a:cubicBezTo>
                      <a:cubicBezTo>
                        <a:pt x="1301" y="75"/>
                        <a:pt x="1168" y="42"/>
                        <a:pt x="967" y="8"/>
                      </a:cubicBezTo>
                      <a:cubicBezTo>
                        <a:pt x="917" y="3"/>
                        <a:pt x="869" y="0"/>
                        <a:pt x="8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5"/>
                <p:cNvSpPr/>
                <p:nvPr/>
              </p:nvSpPr>
              <p:spPr>
                <a:xfrm>
                  <a:off x="1421175" y="2599700"/>
                  <a:ext cx="40900" cy="5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2176" extrusionOk="0">
                      <a:moveTo>
                        <a:pt x="962" y="1"/>
                      </a:moveTo>
                      <a:cubicBezTo>
                        <a:pt x="913" y="1"/>
                        <a:pt x="868" y="5"/>
                        <a:pt x="835" y="5"/>
                      </a:cubicBezTo>
                      <a:cubicBezTo>
                        <a:pt x="735" y="5"/>
                        <a:pt x="468" y="38"/>
                        <a:pt x="368" y="238"/>
                      </a:cubicBezTo>
                      <a:cubicBezTo>
                        <a:pt x="335" y="305"/>
                        <a:pt x="301" y="405"/>
                        <a:pt x="301" y="472"/>
                      </a:cubicBezTo>
                      <a:cubicBezTo>
                        <a:pt x="301" y="605"/>
                        <a:pt x="301" y="738"/>
                        <a:pt x="301" y="905"/>
                      </a:cubicBezTo>
                      <a:cubicBezTo>
                        <a:pt x="301" y="1039"/>
                        <a:pt x="301" y="1172"/>
                        <a:pt x="301" y="1306"/>
                      </a:cubicBezTo>
                      <a:cubicBezTo>
                        <a:pt x="301" y="1506"/>
                        <a:pt x="234" y="1706"/>
                        <a:pt x="34" y="1939"/>
                      </a:cubicBezTo>
                      <a:cubicBezTo>
                        <a:pt x="1" y="2006"/>
                        <a:pt x="1" y="2106"/>
                        <a:pt x="68" y="2139"/>
                      </a:cubicBezTo>
                      <a:cubicBezTo>
                        <a:pt x="101" y="2173"/>
                        <a:pt x="134" y="2173"/>
                        <a:pt x="168" y="2173"/>
                      </a:cubicBezTo>
                      <a:cubicBezTo>
                        <a:pt x="234" y="2173"/>
                        <a:pt x="268" y="2173"/>
                        <a:pt x="301" y="2106"/>
                      </a:cubicBezTo>
                      <a:cubicBezTo>
                        <a:pt x="501" y="1839"/>
                        <a:pt x="601" y="1606"/>
                        <a:pt x="635" y="1306"/>
                      </a:cubicBezTo>
                      <a:cubicBezTo>
                        <a:pt x="635" y="1172"/>
                        <a:pt x="635" y="1039"/>
                        <a:pt x="635" y="905"/>
                      </a:cubicBezTo>
                      <a:cubicBezTo>
                        <a:pt x="601" y="772"/>
                        <a:pt x="601" y="605"/>
                        <a:pt x="635" y="472"/>
                      </a:cubicBezTo>
                      <a:cubicBezTo>
                        <a:pt x="635" y="438"/>
                        <a:pt x="635" y="405"/>
                        <a:pt x="635" y="405"/>
                      </a:cubicBezTo>
                      <a:cubicBezTo>
                        <a:pt x="668" y="338"/>
                        <a:pt x="735" y="338"/>
                        <a:pt x="868" y="305"/>
                      </a:cubicBezTo>
                      <a:cubicBezTo>
                        <a:pt x="902" y="305"/>
                        <a:pt x="1002" y="305"/>
                        <a:pt x="1035" y="338"/>
                      </a:cubicBezTo>
                      <a:cubicBezTo>
                        <a:pt x="1102" y="372"/>
                        <a:pt x="1068" y="472"/>
                        <a:pt x="1068" y="538"/>
                      </a:cubicBezTo>
                      <a:lnTo>
                        <a:pt x="1068" y="572"/>
                      </a:lnTo>
                      <a:cubicBezTo>
                        <a:pt x="1035" y="805"/>
                        <a:pt x="1002" y="1072"/>
                        <a:pt x="1002" y="1306"/>
                      </a:cubicBezTo>
                      <a:cubicBezTo>
                        <a:pt x="1035" y="1606"/>
                        <a:pt x="1202" y="1873"/>
                        <a:pt x="1335" y="2106"/>
                      </a:cubicBezTo>
                      <a:cubicBezTo>
                        <a:pt x="1376" y="2147"/>
                        <a:pt x="1430" y="2176"/>
                        <a:pt x="1481" y="2176"/>
                      </a:cubicBezTo>
                      <a:cubicBezTo>
                        <a:pt x="1513" y="2176"/>
                        <a:pt x="1543" y="2165"/>
                        <a:pt x="1569" y="2139"/>
                      </a:cubicBezTo>
                      <a:cubicBezTo>
                        <a:pt x="1635" y="2106"/>
                        <a:pt x="1635" y="2006"/>
                        <a:pt x="1602" y="1939"/>
                      </a:cubicBezTo>
                      <a:cubicBezTo>
                        <a:pt x="1469" y="1739"/>
                        <a:pt x="1335" y="1506"/>
                        <a:pt x="1335" y="1306"/>
                      </a:cubicBezTo>
                      <a:cubicBezTo>
                        <a:pt x="1335" y="1072"/>
                        <a:pt x="1335" y="839"/>
                        <a:pt x="1369" y="605"/>
                      </a:cubicBezTo>
                      <a:lnTo>
                        <a:pt x="1369" y="572"/>
                      </a:lnTo>
                      <a:cubicBezTo>
                        <a:pt x="1402" y="472"/>
                        <a:pt x="1402" y="271"/>
                        <a:pt x="1269" y="105"/>
                      </a:cubicBezTo>
                      <a:cubicBezTo>
                        <a:pt x="1180" y="16"/>
                        <a:pt x="1061" y="1"/>
                        <a:pt x="9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5"/>
                <p:cNvSpPr/>
                <p:nvPr/>
              </p:nvSpPr>
              <p:spPr>
                <a:xfrm>
                  <a:off x="1410350" y="2539750"/>
                  <a:ext cx="65900" cy="73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2937" extrusionOk="0">
                      <a:moveTo>
                        <a:pt x="1902" y="1"/>
                      </a:moveTo>
                      <a:cubicBezTo>
                        <a:pt x="1668" y="1"/>
                        <a:pt x="1435" y="1"/>
                        <a:pt x="1201" y="34"/>
                      </a:cubicBezTo>
                      <a:lnTo>
                        <a:pt x="534" y="34"/>
                      </a:lnTo>
                      <a:cubicBezTo>
                        <a:pt x="501" y="34"/>
                        <a:pt x="467" y="68"/>
                        <a:pt x="434" y="101"/>
                      </a:cubicBezTo>
                      <a:cubicBezTo>
                        <a:pt x="401" y="134"/>
                        <a:pt x="367" y="168"/>
                        <a:pt x="367" y="201"/>
                      </a:cubicBezTo>
                      <a:lnTo>
                        <a:pt x="401" y="735"/>
                      </a:lnTo>
                      <a:cubicBezTo>
                        <a:pt x="401" y="801"/>
                        <a:pt x="401" y="868"/>
                        <a:pt x="367" y="935"/>
                      </a:cubicBezTo>
                      <a:cubicBezTo>
                        <a:pt x="367" y="968"/>
                        <a:pt x="334" y="1002"/>
                        <a:pt x="301" y="1002"/>
                      </a:cubicBezTo>
                      <a:cubicBezTo>
                        <a:pt x="234" y="1002"/>
                        <a:pt x="167" y="1002"/>
                        <a:pt x="100" y="1035"/>
                      </a:cubicBezTo>
                      <a:cubicBezTo>
                        <a:pt x="0" y="1135"/>
                        <a:pt x="0" y="1235"/>
                        <a:pt x="0" y="1302"/>
                      </a:cubicBezTo>
                      <a:cubicBezTo>
                        <a:pt x="0" y="1569"/>
                        <a:pt x="34" y="1802"/>
                        <a:pt x="67" y="2069"/>
                      </a:cubicBezTo>
                      <a:cubicBezTo>
                        <a:pt x="100" y="2136"/>
                        <a:pt x="134" y="2236"/>
                        <a:pt x="167" y="2336"/>
                      </a:cubicBezTo>
                      <a:cubicBezTo>
                        <a:pt x="234" y="2436"/>
                        <a:pt x="334" y="2503"/>
                        <a:pt x="434" y="2569"/>
                      </a:cubicBezTo>
                      <a:cubicBezTo>
                        <a:pt x="467" y="2569"/>
                        <a:pt x="534" y="2636"/>
                        <a:pt x="601" y="2703"/>
                      </a:cubicBezTo>
                      <a:cubicBezTo>
                        <a:pt x="667" y="2770"/>
                        <a:pt x="734" y="2870"/>
                        <a:pt x="834" y="2903"/>
                      </a:cubicBezTo>
                      <a:cubicBezTo>
                        <a:pt x="868" y="2936"/>
                        <a:pt x="868" y="2936"/>
                        <a:pt x="901" y="2936"/>
                      </a:cubicBezTo>
                      <a:cubicBezTo>
                        <a:pt x="968" y="2936"/>
                        <a:pt x="1001" y="2903"/>
                        <a:pt x="1034" y="2870"/>
                      </a:cubicBezTo>
                      <a:cubicBezTo>
                        <a:pt x="1101" y="2770"/>
                        <a:pt x="1068" y="2703"/>
                        <a:pt x="1001" y="2636"/>
                      </a:cubicBezTo>
                      <a:cubicBezTo>
                        <a:pt x="934" y="2603"/>
                        <a:pt x="868" y="2536"/>
                        <a:pt x="834" y="2503"/>
                      </a:cubicBezTo>
                      <a:cubicBezTo>
                        <a:pt x="768" y="2403"/>
                        <a:pt x="667" y="2336"/>
                        <a:pt x="601" y="2269"/>
                      </a:cubicBezTo>
                      <a:cubicBezTo>
                        <a:pt x="534" y="2236"/>
                        <a:pt x="467" y="2202"/>
                        <a:pt x="434" y="2169"/>
                      </a:cubicBezTo>
                      <a:cubicBezTo>
                        <a:pt x="401" y="2102"/>
                        <a:pt x="401" y="2069"/>
                        <a:pt x="401" y="2002"/>
                      </a:cubicBezTo>
                      <a:cubicBezTo>
                        <a:pt x="367" y="1769"/>
                        <a:pt x="334" y="1569"/>
                        <a:pt x="334" y="1302"/>
                      </a:cubicBezTo>
                      <a:cubicBezTo>
                        <a:pt x="467" y="1302"/>
                        <a:pt x="601" y="1202"/>
                        <a:pt x="667" y="1035"/>
                      </a:cubicBezTo>
                      <a:cubicBezTo>
                        <a:pt x="701" y="935"/>
                        <a:pt x="701" y="801"/>
                        <a:pt x="701" y="701"/>
                      </a:cubicBezTo>
                      <a:lnTo>
                        <a:pt x="701" y="368"/>
                      </a:lnTo>
                      <a:cubicBezTo>
                        <a:pt x="868" y="368"/>
                        <a:pt x="1034" y="368"/>
                        <a:pt x="1235" y="334"/>
                      </a:cubicBezTo>
                      <a:lnTo>
                        <a:pt x="1868" y="334"/>
                      </a:lnTo>
                      <a:cubicBezTo>
                        <a:pt x="1868" y="368"/>
                        <a:pt x="1868" y="401"/>
                        <a:pt x="1868" y="468"/>
                      </a:cubicBezTo>
                      <a:cubicBezTo>
                        <a:pt x="1868" y="535"/>
                        <a:pt x="1868" y="635"/>
                        <a:pt x="1868" y="735"/>
                      </a:cubicBezTo>
                      <a:cubicBezTo>
                        <a:pt x="1902" y="935"/>
                        <a:pt x="2002" y="1102"/>
                        <a:pt x="2169" y="1168"/>
                      </a:cubicBezTo>
                      <a:cubicBezTo>
                        <a:pt x="2169" y="1168"/>
                        <a:pt x="2202" y="1202"/>
                        <a:pt x="2235" y="1202"/>
                      </a:cubicBezTo>
                      <a:cubicBezTo>
                        <a:pt x="2257" y="1202"/>
                        <a:pt x="2280" y="1217"/>
                        <a:pt x="2292" y="1217"/>
                      </a:cubicBezTo>
                      <a:cubicBezTo>
                        <a:pt x="2298" y="1217"/>
                        <a:pt x="2302" y="1213"/>
                        <a:pt x="2302" y="1202"/>
                      </a:cubicBezTo>
                      <a:cubicBezTo>
                        <a:pt x="2302" y="1235"/>
                        <a:pt x="2302" y="1268"/>
                        <a:pt x="2302" y="1268"/>
                      </a:cubicBezTo>
                      <a:lnTo>
                        <a:pt x="2235" y="1836"/>
                      </a:lnTo>
                      <a:cubicBezTo>
                        <a:pt x="2235" y="1902"/>
                        <a:pt x="2235" y="2002"/>
                        <a:pt x="2202" y="2036"/>
                      </a:cubicBezTo>
                      <a:cubicBezTo>
                        <a:pt x="2135" y="2169"/>
                        <a:pt x="2002" y="2303"/>
                        <a:pt x="1835" y="2436"/>
                      </a:cubicBezTo>
                      <a:cubicBezTo>
                        <a:pt x="1735" y="2503"/>
                        <a:pt x="1635" y="2569"/>
                        <a:pt x="1535" y="2669"/>
                      </a:cubicBezTo>
                      <a:cubicBezTo>
                        <a:pt x="1501" y="2736"/>
                        <a:pt x="1501" y="2836"/>
                        <a:pt x="1568" y="2903"/>
                      </a:cubicBezTo>
                      <a:cubicBezTo>
                        <a:pt x="1596" y="2917"/>
                        <a:pt x="1629" y="2925"/>
                        <a:pt x="1661" y="2925"/>
                      </a:cubicBezTo>
                      <a:cubicBezTo>
                        <a:pt x="1706" y="2925"/>
                        <a:pt x="1749" y="2909"/>
                        <a:pt x="1768" y="2870"/>
                      </a:cubicBezTo>
                      <a:cubicBezTo>
                        <a:pt x="1835" y="2803"/>
                        <a:pt x="1935" y="2736"/>
                        <a:pt x="2035" y="2669"/>
                      </a:cubicBezTo>
                      <a:cubicBezTo>
                        <a:pt x="2202" y="2536"/>
                        <a:pt x="2402" y="2369"/>
                        <a:pt x="2502" y="2169"/>
                      </a:cubicBezTo>
                      <a:cubicBezTo>
                        <a:pt x="2535" y="2069"/>
                        <a:pt x="2535" y="1936"/>
                        <a:pt x="2569" y="1869"/>
                      </a:cubicBezTo>
                      <a:lnTo>
                        <a:pt x="2602" y="1302"/>
                      </a:lnTo>
                      <a:cubicBezTo>
                        <a:pt x="2602" y="1235"/>
                        <a:pt x="2636" y="1168"/>
                        <a:pt x="2569" y="1068"/>
                      </a:cubicBezTo>
                      <a:cubicBezTo>
                        <a:pt x="2535" y="968"/>
                        <a:pt x="2435" y="935"/>
                        <a:pt x="2335" y="902"/>
                      </a:cubicBezTo>
                      <a:cubicBezTo>
                        <a:pt x="2335" y="902"/>
                        <a:pt x="2302" y="902"/>
                        <a:pt x="2302" y="868"/>
                      </a:cubicBezTo>
                      <a:cubicBezTo>
                        <a:pt x="2235" y="835"/>
                        <a:pt x="2202" y="768"/>
                        <a:pt x="2169" y="668"/>
                      </a:cubicBezTo>
                      <a:cubicBezTo>
                        <a:pt x="2169" y="601"/>
                        <a:pt x="2169" y="535"/>
                        <a:pt x="2169" y="468"/>
                      </a:cubicBezTo>
                      <a:cubicBezTo>
                        <a:pt x="2169" y="401"/>
                        <a:pt x="2169" y="334"/>
                        <a:pt x="2169" y="301"/>
                      </a:cubicBezTo>
                      <a:cubicBezTo>
                        <a:pt x="2169" y="168"/>
                        <a:pt x="2135" y="101"/>
                        <a:pt x="2068" y="34"/>
                      </a:cubicBezTo>
                      <a:cubicBezTo>
                        <a:pt x="2002" y="1"/>
                        <a:pt x="1935" y="1"/>
                        <a:pt x="19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5"/>
                <p:cNvSpPr/>
                <p:nvPr/>
              </p:nvSpPr>
              <p:spPr>
                <a:xfrm>
                  <a:off x="1408675" y="2487225"/>
                  <a:ext cx="69250" cy="6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70" h="2569" extrusionOk="0">
                      <a:moveTo>
                        <a:pt x="1702" y="0"/>
                      </a:moveTo>
                      <a:cubicBezTo>
                        <a:pt x="1635" y="34"/>
                        <a:pt x="1568" y="67"/>
                        <a:pt x="1568" y="134"/>
                      </a:cubicBezTo>
                      <a:cubicBezTo>
                        <a:pt x="1502" y="334"/>
                        <a:pt x="1535" y="501"/>
                        <a:pt x="1535" y="668"/>
                      </a:cubicBezTo>
                      <a:cubicBezTo>
                        <a:pt x="1535" y="701"/>
                        <a:pt x="1535" y="734"/>
                        <a:pt x="1535" y="801"/>
                      </a:cubicBezTo>
                      <a:lnTo>
                        <a:pt x="1235" y="801"/>
                      </a:lnTo>
                      <a:cubicBezTo>
                        <a:pt x="1235" y="768"/>
                        <a:pt x="1235" y="701"/>
                        <a:pt x="1235" y="634"/>
                      </a:cubicBezTo>
                      <a:cubicBezTo>
                        <a:pt x="1235" y="567"/>
                        <a:pt x="1201" y="501"/>
                        <a:pt x="1201" y="434"/>
                      </a:cubicBezTo>
                      <a:lnTo>
                        <a:pt x="1201" y="367"/>
                      </a:lnTo>
                      <a:cubicBezTo>
                        <a:pt x="1201" y="301"/>
                        <a:pt x="1168" y="34"/>
                        <a:pt x="935" y="34"/>
                      </a:cubicBezTo>
                      <a:cubicBezTo>
                        <a:pt x="835" y="34"/>
                        <a:pt x="734" y="34"/>
                        <a:pt x="634" y="67"/>
                      </a:cubicBezTo>
                      <a:cubicBezTo>
                        <a:pt x="601" y="100"/>
                        <a:pt x="568" y="100"/>
                        <a:pt x="534" y="134"/>
                      </a:cubicBezTo>
                      <a:cubicBezTo>
                        <a:pt x="501" y="167"/>
                        <a:pt x="501" y="201"/>
                        <a:pt x="468" y="234"/>
                      </a:cubicBezTo>
                      <a:cubicBezTo>
                        <a:pt x="434" y="367"/>
                        <a:pt x="434" y="501"/>
                        <a:pt x="434" y="634"/>
                      </a:cubicBezTo>
                      <a:cubicBezTo>
                        <a:pt x="434" y="668"/>
                        <a:pt x="434" y="701"/>
                        <a:pt x="434" y="768"/>
                      </a:cubicBezTo>
                      <a:cubicBezTo>
                        <a:pt x="434" y="768"/>
                        <a:pt x="434" y="801"/>
                        <a:pt x="434" y="834"/>
                      </a:cubicBezTo>
                      <a:cubicBezTo>
                        <a:pt x="401" y="801"/>
                        <a:pt x="368" y="801"/>
                        <a:pt x="334" y="801"/>
                      </a:cubicBezTo>
                      <a:cubicBezTo>
                        <a:pt x="267" y="801"/>
                        <a:pt x="201" y="834"/>
                        <a:pt x="134" y="901"/>
                      </a:cubicBezTo>
                      <a:cubicBezTo>
                        <a:pt x="1" y="1001"/>
                        <a:pt x="1" y="1201"/>
                        <a:pt x="1" y="1301"/>
                      </a:cubicBezTo>
                      <a:lnTo>
                        <a:pt x="1" y="2135"/>
                      </a:lnTo>
                      <a:cubicBezTo>
                        <a:pt x="1" y="2202"/>
                        <a:pt x="1" y="2269"/>
                        <a:pt x="34" y="2335"/>
                      </a:cubicBezTo>
                      <a:cubicBezTo>
                        <a:pt x="134" y="2502"/>
                        <a:pt x="334" y="2502"/>
                        <a:pt x="468" y="2536"/>
                      </a:cubicBezTo>
                      <a:lnTo>
                        <a:pt x="568" y="2536"/>
                      </a:lnTo>
                      <a:cubicBezTo>
                        <a:pt x="568" y="2569"/>
                        <a:pt x="601" y="2569"/>
                        <a:pt x="601" y="2569"/>
                      </a:cubicBezTo>
                      <a:cubicBezTo>
                        <a:pt x="668" y="2569"/>
                        <a:pt x="734" y="2502"/>
                        <a:pt x="768" y="2469"/>
                      </a:cubicBezTo>
                      <a:cubicBezTo>
                        <a:pt x="801" y="2369"/>
                        <a:pt x="734" y="2269"/>
                        <a:pt x="668" y="2269"/>
                      </a:cubicBezTo>
                      <a:cubicBezTo>
                        <a:pt x="601" y="2235"/>
                        <a:pt x="568" y="2235"/>
                        <a:pt x="501" y="2235"/>
                      </a:cubicBezTo>
                      <a:cubicBezTo>
                        <a:pt x="468" y="2235"/>
                        <a:pt x="368" y="2202"/>
                        <a:pt x="334" y="2202"/>
                      </a:cubicBezTo>
                      <a:lnTo>
                        <a:pt x="334" y="2169"/>
                      </a:lnTo>
                      <a:lnTo>
                        <a:pt x="334" y="1301"/>
                      </a:lnTo>
                      <a:cubicBezTo>
                        <a:pt x="334" y="1201"/>
                        <a:pt x="368" y="1135"/>
                        <a:pt x="368" y="1135"/>
                      </a:cubicBezTo>
                      <a:lnTo>
                        <a:pt x="401" y="1135"/>
                      </a:lnTo>
                      <a:cubicBezTo>
                        <a:pt x="428" y="1148"/>
                        <a:pt x="472" y="1162"/>
                        <a:pt x="521" y="1162"/>
                      </a:cubicBezTo>
                      <a:cubicBezTo>
                        <a:pt x="593" y="1162"/>
                        <a:pt x="675" y="1133"/>
                        <a:pt x="734" y="1034"/>
                      </a:cubicBezTo>
                      <a:cubicBezTo>
                        <a:pt x="768" y="1001"/>
                        <a:pt x="768" y="934"/>
                        <a:pt x="768" y="901"/>
                      </a:cubicBezTo>
                      <a:cubicBezTo>
                        <a:pt x="768" y="868"/>
                        <a:pt x="768" y="834"/>
                        <a:pt x="768" y="801"/>
                      </a:cubicBezTo>
                      <a:cubicBezTo>
                        <a:pt x="768" y="734"/>
                        <a:pt x="768" y="668"/>
                        <a:pt x="768" y="601"/>
                      </a:cubicBezTo>
                      <a:cubicBezTo>
                        <a:pt x="768" y="534"/>
                        <a:pt x="768" y="434"/>
                        <a:pt x="801" y="367"/>
                      </a:cubicBezTo>
                      <a:cubicBezTo>
                        <a:pt x="835" y="334"/>
                        <a:pt x="868" y="334"/>
                        <a:pt x="901" y="334"/>
                      </a:cubicBezTo>
                      <a:cubicBezTo>
                        <a:pt x="901" y="367"/>
                        <a:pt x="901" y="401"/>
                        <a:pt x="901" y="401"/>
                      </a:cubicBezTo>
                      <a:lnTo>
                        <a:pt x="901" y="467"/>
                      </a:lnTo>
                      <a:cubicBezTo>
                        <a:pt x="935" y="534"/>
                        <a:pt x="935" y="601"/>
                        <a:pt x="935" y="668"/>
                      </a:cubicBezTo>
                      <a:cubicBezTo>
                        <a:pt x="935" y="734"/>
                        <a:pt x="935" y="801"/>
                        <a:pt x="968" y="868"/>
                      </a:cubicBezTo>
                      <a:cubicBezTo>
                        <a:pt x="968" y="901"/>
                        <a:pt x="968" y="968"/>
                        <a:pt x="1035" y="1034"/>
                      </a:cubicBezTo>
                      <a:cubicBezTo>
                        <a:pt x="1101" y="1135"/>
                        <a:pt x="1201" y="1135"/>
                        <a:pt x="1235" y="1135"/>
                      </a:cubicBezTo>
                      <a:cubicBezTo>
                        <a:pt x="1368" y="1101"/>
                        <a:pt x="1502" y="1101"/>
                        <a:pt x="1635" y="1101"/>
                      </a:cubicBezTo>
                      <a:cubicBezTo>
                        <a:pt x="1668" y="1068"/>
                        <a:pt x="1769" y="1068"/>
                        <a:pt x="1802" y="1001"/>
                      </a:cubicBezTo>
                      <a:cubicBezTo>
                        <a:pt x="1869" y="934"/>
                        <a:pt x="1869" y="834"/>
                        <a:pt x="1869" y="801"/>
                      </a:cubicBezTo>
                      <a:cubicBezTo>
                        <a:pt x="1869" y="734"/>
                        <a:pt x="1869" y="701"/>
                        <a:pt x="1869" y="634"/>
                      </a:cubicBezTo>
                      <a:cubicBezTo>
                        <a:pt x="1869" y="534"/>
                        <a:pt x="1835" y="434"/>
                        <a:pt x="1869" y="334"/>
                      </a:cubicBezTo>
                      <a:lnTo>
                        <a:pt x="1969" y="334"/>
                      </a:lnTo>
                      <a:cubicBezTo>
                        <a:pt x="1969" y="434"/>
                        <a:pt x="1969" y="501"/>
                        <a:pt x="1969" y="601"/>
                      </a:cubicBezTo>
                      <a:lnTo>
                        <a:pt x="1969" y="668"/>
                      </a:lnTo>
                      <a:cubicBezTo>
                        <a:pt x="1969" y="734"/>
                        <a:pt x="1969" y="868"/>
                        <a:pt x="2002" y="968"/>
                      </a:cubicBezTo>
                      <a:cubicBezTo>
                        <a:pt x="2035" y="1034"/>
                        <a:pt x="2102" y="1068"/>
                        <a:pt x="2169" y="1068"/>
                      </a:cubicBezTo>
                      <a:lnTo>
                        <a:pt x="2336" y="1068"/>
                      </a:lnTo>
                      <a:cubicBezTo>
                        <a:pt x="2369" y="1401"/>
                        <a:pt x="2436" y="1768"/>
                        <a:pt x="2436" y="2135"/>
                      </a:cubicBezTo>
                      <a:cubicBezTo>
                        <a:pt x="2369" y="2169"/>
                        <a:pt x="2336" y="2169"/>
                        <a:pt x="2269" y="2202"/>
                      </a:cubicBezTo>
                      <a:cubicBezTo>
                        <a:pt x="2202" y="2202"/>
                        <a:pt x="2135" y="2235"/>
                        <a:pt x="2069" y="2235"/>
                      </a:cubicBezTo>
                      <a:cubicBezTo>
                        <a:pt x="1969" y="2269"/>
                        <a:pt x="1935" y="2335"/>
                        <a:pt x="1935" y="2435"/>
                      </a:cubicBezTo>
                      <a:cubicBezTo>
                        <a:pt x="1969" y="2502"/>
                        <a:pt x="2035" y="2569"/>
                        <a:pt x="2135" y="2569"/>
                      </a:cubicBezTo>
                      <a:cubicBezTo>
                        <a:pt x="2202" y="2536"/>
                        <a:pt x="2269" y="2536"/>
                        <a:pt x="2369" y="2502"/>
                      </a:cubicBezTo>
                      <a:cubicBezTo>
                        <a:pt x="2436" y="2469"/>
                        <a:pt x="2502" y="2469"/>
                        <a:pt x="2536" y="2435"/>
                      </a:cubicBezTo>
                      <a:cubicBezTo>
                        <a:pt x="2569" y="2435"/>
                        <a:pt x="2636" y="2435"/>
                        <a:pt x="2703" y="2369"/>
                      </a:cubicBezTo>
                      <a:cubicBezTo>
                        <a:pt x="2769" y="2302"/>
                        <a:pt x="2769" y="2202"/>
                        <a:pt x="2769" y="2169"/>
                      </a:cubicBezTo>
                      <a:cubicBezTo>
                        <a:pt x="2736" y="1768"/>
                        <a:pt x="2703" y="1368"/>
                        <a:pt x="2636" y="968"/>
                      </a:cubicBezTo>
                      <a:cubicBezTo>
                        <a:pt x="2636" y="934"/>
                        <a:pt x="2636" y="834"/>
                        <a:pt x="2536" y="801"/>
                      </a:cubicBezTo>
                      <a:cubicBezTo>
                        <a:pt x="2502" y="734"/>
                        <a:pt x="2436" y="734"/>
                        <a:pt x="2402" y="734"/>
                      </a:cubicBezTo>
                      <a:lnTo>
                        <a:pt x="2269" y="734"/>
                      </a:lnTo>
                      <a:cubicBezTo>
                        <a:pt x="2269" y="701"/>
                        <a:pt x="2269" y="668"/>
                        <a:pt x="2269" y="634"/>
                      </a:cubicBezTo>
                      <a:lnTo>
                        <a:pt x="2269" y="601"/>
                      </a:lnTo>
                      <a:cubicBezTo>
                        <a:pt x="2269" y="501"/>
                        <a:pt x="2269" y="434"/>
                        <a:pt x="2269" y="367"/>
                      </a:cubicBezTo>
                      <a:lnTo>
                        <a:pt x="2269" y="267"/>
                      </a:lnTo>
                      <a:cubicBezTo>
                        <a:pt x="2269" y="234"/>
                        <a:pt x="2269" y="234"/>
                        <a:pt x="2269" y="201"/>
                      </a:cubicBezTo>
                      <a:cubicBezTo>
                        <a:pt x="2236" y="100"/>
                        <a:pt x="2169" y="67"/>
                        <a:pt x="2069" y="34"/>
                      </a:cubicBezTo>
                      <a:lnTo>
                        <a:pt x="1969" y="34"/>
                      </a:lnTo>
                      <a:cubicBezTo>
                        <a:pt x="1902" y="34"/>
                        <a:pt x="1802" y="0"/>
                        <a:pt x="17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5"/>
                <p:cNvSpPr/>
                <p:nvPr/>
              </p:nvSpPr>
              <p:spPr>
                <a:xfrm>
                  <a:off x="1416175" y="2514750"/>
                  <a:ext cx="25050" cy="2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01" extrusionOk="0">
                      <a:moveTo>
                        <a:pt x="501" y="300"/>
                      </a:moveTo>
                      <a:cubicBezTo>
                        <a:pt x="601" y="334"/>
                        <a:pt x="701" y="467"/>
                        <a:pt x="701" y="567"/>
                      </a:cubicBezTo>
                      <a:cubicBezTo>
                        <a:pt x="701" y="601"/>
                        <a:pt x="701" y="634"/>
                        <a:pt x="701" y="634"/>
                      </a:cubicBezTo>
                      <a:cubicBezTo>
                        <a:pt x="668" y="634"/>
                        <a:pt x="668" y="667"/>
                        <a:pt x="635" y="667"/>
                      </a:cubicBezTo>
                      <a:cubicBezTo>
                        <a:pt x="607" y="681"/>
                        <a:pt x="574" y="689"/>
                        <a:pt x="539" y="689"/>
                      </a:cubicBezTo>
                      <a:cubicBezTo>
                        <a:pt x="491" y="689"/>
                        <a:pt x="440" y="673"/>
                        <a:pt x="401" y="634"/>
                      </a:cubicBezTo>
                      <a:cubicBezTo>
                        <a:pt x="368" y="601"/>
                        <a:pt x="334" y="534"/>
                        <a:pt x="334" y="467"/>
                      </a:cubicBezTo>
                      <a:cubicBezTo>
                        <a:pt x="334" y="434"/>
                        <a:pt x="368" y="367"/>
                        <a:pt x="434" y="334"/>
                      </a:cubicBezTo>
                      <a:cubicBezTo>
                        <a:pt x="468" y="300"/>
                        <a:pt x="468" y="300"/>
                        <a:pt x="501" y="300"/>
                      </a:cubicBezTo>
                      <a:close/>
                      <a:moveTo>
                        <a:pt x="535" y="0"/>
                      </a:moveTo>
                      <a:cubicBezTo>
                        <a:pt x="434" y="0"/>
                        <a:pt x="334" y="0"/>
                        <a:pt x="234" y="67"/>
                      </a:cubicBezTo>
                      <a:cubicBezTo>
                        <a:pt x="134" y="167"/>
                        <a:pt x="34" y="300"/>
                        <a:pt x="34" y="434"/>
                      </a:cubicBezTo>
                      <a:cubicBezTo>
                        <a:pt x="1" y="601"/>
                        <a:pt x="68" y="734"/>
                        <a:pt x="168" y="834"/>
                      </a:cubicBezTo>
                      <a:cubicBezTo>
                        <a:pt x="268" y="934"/>
                        <a:pt x="401" y="1001"/>
                        <a:pt x="535" y="1001"/>
                      </a:cubicBezTo>
                      <a:cubicBezTo>
                        <a:pt x="635" y="1001"/>
                        <a:pt x="701" y="968"/>
                        <a:pt x="801" y="934"/>
                      </a:cubicBezTo>
                      <a:cubicBezTo>
                        <a:pt x="868" y="901"/>
                        <a:pt x="901" y="867"/>
                        <a:pt x="935" y="801"/>
                      </a:cubicBezTo>
                      <a:cubicBezTo>
                        <a:pt x="1002" y="734"/>
                        <a:pt x="1002" y="667"/>
                        <a:pt x="1002" y="601"/>
                      </a:cubicBezTo>
                      <a:cubicBezTo>
                        <a:pt x="1002" y="300"/>
                        <a:pt x="801" y="67"/>
                        <a:pt x="5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5"/>
                <p:cNvSpPr/>
                <p:nvPr/>
              </p:nvSpPr>
              <p:spPr>
                <a:xfrm>
                  <a:off x="1442025" y="2512250"/>
                  <a:ext cx="25050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1035" extrusionOk="0">
                      <a:moveTo>
                        <a:pt x="535" y="300"/>
                      </a:moveTo>
                      <a:cubicBezTo>
                        <a:pt x="635" y="334"/>
                        <a:pt x="668" y="467"/>
                        <a:pt x="668" y="567"/>
                      </a:cubicBezTo>
                      <a:cubicBezTo>
                        <a:pt x="668" y="634"/>
                        <a:pt x="635" y="667"/>
                        <a:pt x="635" y="701"/>
                      </a:cubicBezTo>
                      <a:lnTo>
                        <a:pt x="535" y="701"/>
                      </a:lnTo>
                      <a:cubicBezTo>
                        <a:pt x="468" y="701"/>
                        <a:pt x="401" y="667"/>
                        <a:pt x="368" y="601"/>
                      </a:cubicBezTo>
                      <a:cubicBezTo>
                        <a:pt x="334" y="567"/>
                        <a:pt x="301" y="500"/>
                        <a:pt x="334" y="434"/>
                      </a:cubicBezTo>
                      <a:cubicBezTo>
                        <a:pt x="368" y="400"/>
                        <a:pt x="368" y="367"/>
                        <a:pt x="435" y="367"/>
                      </a:cubicBezTo>
                      <a:cubicBezTo>
                        <a:pt x="468" y="300"/>
                        <a:pt x="501" y="300"/>
                        <a:pt x="535" y="300"/>
                      </a:cubicBezTo>
                      <a:close/>
                      <a:moveTo>
                        <a:pt x="568" y="0"/>
                      </a:moveTo>
                      <a:cubicBezTo>
                        <a:pt x="468" y="0"/>
                        <a:pt x="368" y="33"/>
                        <a:pt x="234" y="100"/>
                      </a:cubicBezTo>
                      <a:cubicBezTo>
                        <a:pt x="168" y="167"/>
                        <a:pt x="101" y="234"/>
                        <a:pt x="68" y="300"/>
                      </a:cubicBezTo>
                      <a:cubicBezTo>
                        <a:pt x="1" y="434"/>
                        <a:pt x="1" y="634"/>
                        <a:pt x="101" y="767"/>
                      </a:cubicBezTo>
                      <a:cubicBezTo>
                        <a:pt x="168" y="901"/>
                        <a:pt x="334" y="1001"/>
                        <a:pt x="501" y="1034"/>
                      </a:cubicBezTo>
                      <a:lnTo>
                        <a:pt x="535" y="1034"/>
                      </a:lnTo>
                      <a:cubicBezTo>
                        <a:pt x="635" y="1034"/>
                        <a:pt x="735" y="1001"/>
                        <a:pt x="801" y="967"/>
                      </a:cubicBezTo>
                      <a:cubicBezTo>
                        <a:pt x="902" y="901"/>
                        <a:pt x="968" y="767"/>
                        <a:pt x="968" y="601"/>
                      </a:cubicBezTo>
                      <a:cubicBezTo>
                        <a:pt x="1002" y="367"/>
                        <a:pt x="835" y="67"/>
                        <a:pt x="5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5"/>
                <p:cNvSpPr/>
                <p:nvPr/>
              </p:nvSpPr>
              <p:spPr>
                <a:xfrm>
                  <a:off x="1424525" y="2567275"/>
                  <a:ext cx="383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35" h="1135" extrusionOk="0">
                      <a:moveTo>
                        <a:pt x="1135" y="334"/>
                      </a:moveTo>
                      <a:cubicBezTo>
                        <a:pt x="1168" y="368"/>
                        <a:pt x="1201" y="534"/>
                        <a:pt x="1168" y="668"/>
                      </a:cubicBezTo>
                      <a:cubicBezTo>
                        <a:pt x="1168" y="735"/>
                        <a:pt x="1135" y="768"/>
                        <a:pt x="1135" y="768"/>
                      </a:cubicBezTo>
                      <a:cubicBezTo>
                        <a:pt x="1034" y="801"/>
                        <a:pt x="901" y="801"/>
                        <a:pt x="768" y="801"/>
                      </a:cubicBezTo>
                      <a:lnTo>
                        <a:pt x="534" y="801"/>
                      </a:lnTo>
                      <a:cubicBezTo>
                        <a:pt x="465" y="815"/>
                        <a:pt x="425" y="823"/>
                        <a:pt x="401" y="823"/>
                      </a:cubicBezTo>
                      <a:cubicBezTo>
                        <a:pt x="367" y="823"/>
                        <a:pt x="367" y="807"/>
                        <a:pt x="367" y="768"/>
                      </a:cubicBezTo>
                      <a:cubicBezTo>
                        <a:pt x="334" y="768"/>
                        <a:pt x="334" y="735"/>
                        <a:pt x="334" y="701"/>
                      </a:cubicBezTo>
                      <a:cubicBezTo>
                        <a:pt x="334" y="668"/>
                        <a:pt x="334" y="601"/>
                        <a:pt x="334" y="568"/>
                      </a:cubicBezTo>
                      <a:cubicBezTo>
                        <a:pt x="334" y="501"/>
                        <a:pt x="334" y="468"/>
                        <a:pt x="334" y="401"/>
                      </a:cubicBezTo>
                      <a:cubicBezTo>
                        <a:pt x="434" y="368"/>
                        <a:pt x="501" y="368"/>
                        <a:pt x="601" y="368"/>
                      </a:cubicBezTo>
                      <a:lnTo>
                        <a:pt x="834" y="368"/>
                      </a:lnTo>
                      <a:cubicBezTo>
                        <a:pt x="868" y="368"/>
                        <a:pt x="901" y="368"/>
                        <a:pt x="968" y="334"/>
                      </a:cubicBezTo>
                      <a:close/>
                      <a:moveTo>
                        <a:pt x="1089" y="1"/>
                      </a:moveTo>
                      <a:cubicBezTo>
                        <a:pt x="1018" y="1"/>
                        <a:pt x="951" y="17"/>
                        <a:pt x="901" y="34"/>
                      </a:cubicBezTo>
                      <a:cubicBezTo>
                        <a:pt x="868" y="34"/>
                        <a:pt x="834" y="34"/>
                        <a:pt x="801" y="67"/>
                      </a:cubicBezTo>
                      <a:lnTo>
                        <a:pt x="601" y="67"/>
                      </a:lnTo>
                      <a:cubicBezTo>
                        <a:pt x="467" y="67"/>
                        <a:pt x="301" y="67"/>
                        <a:pt x="167" y="101"/>
                      </a:cubicBezTo>
                      <a:cubicBezTo>
                        <a:pt x="134" y="101"/>
                        <a:pt x="67" y="134"/>
                        <a:pt x="67" y="167"/>
                      </a:cubicBezTo>
                      <a:cubicBezTo>
                        <a:pt x="34" y="201"/>
                        <a:pt x="34" y="234"/>
                        <a:pt x="34" y="268"/>
                      </a:cubicBezTo>
                      <a:cubicBezTo>
                        <a:pt x="0" y="368"/>
                        <a:pt x="0" y="468"/>
                        <a:pt x="34" y="568"/>
                      </a:cubicBezTo>
                      <a:cubicBezTo>
                        <a:pt x="34" y="634"/>
                        <a:pt x="34" y="668"/>
                        <a:pt x="34" y="701"/>
                      </a:cubicBezTo>
                      <a:cubicBezTo>
                        <a:pt x="34" y="768"/>
                        <a:pt x="34" y="835"/>
                        <a:pt x="67" y="901"/>
                      </a:cubicBezTo>
                      <a:cubicBezTo>
                        <a:pt x="134" y="1101"/>
                        <a:pt x="301" y="1135"/>
                        <a:pt x="434" y="1135"/>
                      </a:cubicBezTo>
                      <a:lnTo>
                        <a:pt x="567" y="1135"/>
                      </a:lnTo>
                      <a:cubicBezTo>
                        <a:pt x="601" y="1101"/>
                        <a:pt x="634" y="1101"/>
                        <a:pt x="668" y="1101"/>
                      </a:cubicBezTo>
                      <a:lnTo>
                        <a:pt x="768" y="1101"/>
                      </a:lnTo>
                      <a:cubicBezTo>
                        <a:pt x="934" y="1101"/>
                        <a:pt x="1101" y="1101"/>
                        <a:pt x="1235" y="1035"/>
                      </a:cubicBezTo>
                      <a:cubicBezTo>
                        <a:pt x="1301" y="1035"/>
                        <a:pt x="1401" y="968"/>
                        <a:pt x="1468" y="801"/>
                      </a:cubicBezTo>
                      <a:cubicBezTo>
                        <a:pt x="1535" y="568"/>
                        <a:pt x="1468" y="268"/>
                        <a:pt x="1368" y="134"/>
                      </a:cubicBezTo>
                      <a:cubicBezTo>
                        <a:pt x="1335" y="101"/>
                        <a:pt x="1335" y="67"/>
                        <a:pt x="1301" y="67"/>
                      </a:cubicBezTo>
                      <a:cubicBezTo>
                        <a:pt x="1235" y="17"/>
                        <a:pt x="1160" y="1"/>
                        <a:pt x="10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5"/>
                <p:cNvSpPr/>
                <p:nvPr/>
              </p:nvSpPr>
              <p:spPr>
                <a:xfrm>
                  <a:off x="1380325" y="2429450"/>
                  <a:ext cx="31725" cy="86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9" h="3446" extrusionOk="0">
                      <a:moveTo>
                        <a:pt x="334" y="477"/>
                      </a:moveTo>
                      <a:lnTo>
                        <a:pt x="334" y="477"/>
                      </a:lnTo>
                      <a:cubicBezTo>
                        <a:pt x="367" y="543"/>
                        <a:pt x="401" y="577"/>
                        <a:pt x="401" y="610"/>
                      </a:cubicBezTo>
                      <a:lnTo>
                        <a:pt x="434" y="710"/>
                      </a:lnTo>
                      <a:lnTo>
                        <a:pt x="801" y="1311"/>
                      </a:lnTo>
                      <a:cubicBezTo>
                        <a:pt x="834" y="1377"/>
                        <a:pt x="901" y="1477"/>
                        <a:pt x="901" y="1544"/>
                      </a:cubicBezTo>
                      <a:cubicBezTo>
                        <a:pt x="934" y="1611"/>
                        <a:pt x="934" y="1711"/>
                        <a:pt x="934" y="1778"/>
                      </a:cubicBezTo>
                      <a:cubicBezTo>
                        <a:pt x="968" y="2145"/>
                        <a:pt x="968" y="2478"/>
                        <a:pt x="934" y="2812"/>
                      </a:cubicBezTo>
                      <a:cubicBezTo>
                        <a:pt x="801" y="2578"/>
                        <a:pt x="668" y="2345"/>
                        <a:pt x="534" y="2111"/>
                      </a:cubicBezTo>
                      <a:cubicBezTo>
                        <a:pt x="467" y="1978"/>
                        <a:pt x="434" y="1878"/>
                        <a:pt x="401" y="1778"/>
                      </a:cubicBezTo>
                      <a:cubicBezTo>
                        <a:pt x="367" y="1678"/>
                        <a:pt x="367" y="1578"/>
                        <a:pt x="367" y="1444"/>
                      </a:cubicBezTo>
                      <a:cubicBezTo>
                        <a:pt x="367" y="1444"/>
                        <a:pt x="367" y="1377"/>
                        <a:pt x="367" y="1311"/>
                      </a:cubicBezTo>
                      <a:cubicBezTo>
                        <a:pt x="334" y="944"/>
                        <a:pt x="334" y="677"/>
                        <a:pt x="334" y="477"/>
                      </a:cubicBezTo>
                      <a:close/>
                      <a:moveTo>
                        <a:pt x="265" y="0"/>
                      </a:moveTo>
                      <a:cubicBezTo>
                        <a:pt x="245" y="0"/>
                        <a:pt x="223" y="3"/>
                        <a:pt x="201" y="10"/>
                      </a:cubicBezTo>
                      <a:cubicBezTo>
                        <a:pt x="34" y="43"/>
                        <a:pt x="0" y="243"/>
                        <a:pt x="34" y="1311"/>
                      </a:cubicBezTo>
                      <a:cubicBezTo>
                        <a:pt x="34" y="1377"/>
                        <a:pt x="67" y="1444"/>
                        <a:pt x="67" y="1477"/>
                      </a:cubicBezTo>
                      <a:cubicBezTo>
                        <a:pt x="67" y="1611"/>
                        <a:pt x="67" y="1744"/>
                        <a:pt x="101" y="1844"/>
                      </a:cubicBezTo>
                      <a:cubicBezTo>
                        <a:pt x="134" y="2011"/>
                        <a:pt x="201" y="2145"/>
                        <a:pt x="267" y="2245"/>
                      </a:cubicBezTo>
                      <a:cubicBezTo>
                        <a:pt x="467" y="2612"/>
                        <a:pt x="668" y="3012"/>
                        <a:pt x="934" y="3379"/>
                      </a:cubicBezTo>
                      <a:cubicBezTo>
                        <a:pt x="968" y="3412"/>
                        <a:pt x="1001" y="3446"/>
                        <a:pt x="1068" y="3446"/>
                      </a:cubicBezTo>
                      <a:lnTo>
                        <a:pt x="1101" y="3446"/>
                      </a:lnTo>
                      <a:cubicBezTo>
                        <a:pt x="1168" y="3412"/>
                        <a:pt x="1201" y="3345"/>
                        <a:pt x="1235" y="3279"/>
                      </a:cubicBezTo>
                      <a:cubicBezTo>
                        <a:pt x="1268" y="2778"/>
                        <a:pt x="1268" y="2278"/>
                        <a:pt x="1268" y="1778"/>
                      </a:cubicBezTo>
                      <a:cubicBezTo>
                        <a:pt x="1235" y="1678"/>
                        <a:pt x="1235" y="1578"/>
                        <a:pt x="1201" y="1477"/>
                      </a:cubicBezTo>
                      <a:cubicBezTo>
                        <a:pt x="1168" y="1344"/>
                        <a:pt x="1135" y="1244"/>
                        <a:pt x="1068" y="1144"/>
                      </a:cubicBezTo>
                      <a:lnTo>
                        <a:pt x="701" y="543"/>
                      </a:lnTo>
                      <a:cubicBezTo>
                        <a:pt x="701" y="543"/>
                        <a:pt x="701" y="510"/>
                        <a:pt x="668" y="477"/>
                      </a:cubicBezTo>
                      <a:cubicBezTo>
                        <a:pt x="577" y="266"/>
                        <a:pt x="459" y="0"/>
                        <a:pt x="26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0" name="Google Shape;80;p5"/>
                <p:cNvSpPr/>
                <p:nvPr/>
              </p:nvSpPr>
              <p:spPr>
                <a:xfrm>
                  <a:off x="1471225" y="2425800"/>
                  <a:ext cx="32550" cy="88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3525" extrusionOk="0">
                      <a:moveTo>
                        <a:pt x="1001" y="489"/>
                      </a:moveTo>
                      <a:cubicBezTo>
                        <a:pt x="1001" y="823"/>
                        <a:pt x="1001" y="1123"/>
                        <a:pt x="1001" y="1423"/>
                      </a:cubicBezTo>
                      <a:cubicBezTo>
                        <a:pt x="1001" y="1523"/>
                        <a:pt x="1001" y="1623"/>
                        <a:pt x="968" y="1724"/>
                      </a:cubicBezTo>
                      <a:cubicBezTo>
                        <a:pt x="934" y="1824"/>
                        <a:pt x="901" y="1924"/>
                        <a:pt x="868" y="2024"/>
                      </a:cubicBezTo>
                      <a:cubicBezTo>
                        <a:pt x="701" y="2357"/>
                        <a:pt x="534" y="2724"/>
                        <a:pt x="301" y="3024"/>
                      </a:cubicBezTo>
                      <a:lnTo>
                        <a:pt x="301" y="2858"/>
                      </a:lnTo>
                      <a:lnTo>
                        <a:pt x="301" y="2791"/>
                      </a:lnTo>
                      <a:cubicBezTo>
                        <a:pt x="301" y="2524"/>
                        <a:pt x="301" y="2224"/>
                        <a:pt x="301" y="1924"/>
                      </a:cubicBezTo>
                      <a:cubicBezTo>
                        <a:pt x="301" y="1857"/>
                        <a:pt x="301" y="1757"/>
                        <a:pt x="334" y="1690"/>
                      </a:cubicBezTo>
                      <a:cubicBezTo>
                        <a:pt x="334" y="1623"/>
                        <a:pt x="401" y="1557"/>
                        <a:pt x="467" y="1490"/>
                      </a:cubicBezTo>
                      <a:lnTo>
                        <a:pt x="501" y="1457"/>
                      </a:lnTo>
                      <a:cubicBezTo>
                        <a:pt x="634" y="1257"/>
                        <a:pt x="734" y="1056"/>
                        <a:pt x="834" y="856"/>
                      </a:cubicBezTo>
                      <a:lnTo>
                        <a:pt x="901" y="723"/>
                      </a:lnTo>
                      <a:cubicBezTo>
                        <a:pt x="934" y="656"/>
                        <a:pt x="968" y="556"/>
                        <a:pt x="1001" y="489"/>
                      </a:cubicBezTo>
                      <a:close/>
                      <a:moveTo>
                        <a:pt x="1045" y="0"/>
                      </a:moveTo>
                      <a:cubicBezTo>
                        <a:pt x="1013" y="0"/>
                        <a:pt x="973" y="17"/>
                        <a:pt x="934" y="56"/>
                      </a:cubicBezTo>
                      <a:cubicBezTo>
                        <a:pt x="768" y="189"/>
                        <a:pt x="701" y="423"/>
                        <a:pt x="601" y="589"/>
                      </a:cubicBezTo>
                      <a:lnTo>
                        <a:pt x="567" y="723"/>
                      </a:lnTo>
                      <a:cubicBezTo>
                        <a:pt x="467" y="923"/>
                        <a:pt x="367" y="1090"/>
                        <a:pt x="234" y="1257"/>
                      </a:cubicBezTo>
                      <a:lnTo>
                        <a:pt x="201" y="1290"/>
                      </a:lnTo>
                      <a:cubicBezTo>
                        <a:pt x="134" y="1390"/>
                        <a:pt x="67" y="1490"/>
                        <a:pt x="34" y="1623"/>
                      </a:cubicBezTo>
                      <a:cubicBezTo>
                        <a:pt x="0" y="1724"/>
                        <a:pt x="0" y="1824"/>
                        <a:pt x="0" y="1924"/>
                      </a:cubicBezTo>
                      <a:cubicBezTo>
                        <a:pt x="0" y="2224"/>
                        <a:pt x="0" y="2524"/>
                        <a:pt x="0" y="2858"/>
                      </a:cubicBezTo>
                      <a:cubicBezTo>
                        <a:pt x="0" y="3258"/>
                        <a:pt x="34" y="3458"/>
                        <a:pt x="167" y="3525"/>
                      </a:cubicBezTo>
                      <a:lnTo>
                        <a:pt x="234" y="3525"/>
                      </a:lnTo>
                      <a:cubicBezTo>
                        <a:pt x="301" y="3525"/>
                        <a:pt x="367" y="3491"/>
                        <a:pt x="434" y="3425"/>
                      </a:cubicBezTo>
                      <a:cubicBezTo>
                        <a:pt x="734" y="3024"/>
                        <a:pt x="934" y="2591"/>
                        <a:pt x="1135" y="2157"/>
                      </a:cubicBezTo>
                      <a:cubicBezTo>
                        <a:pt x="1201" y="2057"/>
                        <a:pt x="1235" y="1924"/>
                        <a:pt x="1268" y="1824"/>
                      </a:cubicBezTo>
                      <a:cubicBezTo>
                        <a:pt x="1301" y="1690"/>
                        <a:pt x="1301" y="1557"/>
                        <a:pt x="1301" y="1457"/>
                      </a:cubicBezTo>
                      <a:cubicBezTo>
                        <a:pt x="1301" y="1090"/>
                        <a:pt x="1301" y="723"/>
                        <a:pt x="1301" y="389"/>
                      </a:cubicBezTo>
                      <a:cubicBezTo>
                        <a:pt x="1301" y="189"/>
                        <a:pt x="1235" y="56"/>
                        <a:pt x="1101" y="22"/>
                      </a:cubicBezTo>
                      <a:cubicBezTo>
                        <a:pt x="1087" y="9"/>
                        <a:pt x="1068" y="0"/>
                        <a:pt x="104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81;p5"/>
                <p:cNvSpPr/>
                <p:nvPr/>
              </p:nvSpPr>
              <p:spPr>
                <a:xfrm>
                  <a:off x="1386150" y="2420725"/>
                  <a:ext cx="109275" cy="2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1" h="860" extrusionOk="0">
                      <a:moveTo>
                        <a:pt x="3049" y="0"/>
                      </a:moveTo>
                      <a:cubicBezTo>
                        <a:pt x="2861" y="0"/>
                        <a:pt x="2670" y="9"/>
                        <a:pt x="2469" y="25"/>
                      </a:cubicBezTo>
                      <a:cubicBezTo>
                        <a:pt x="1802" y="25"/>
                        <a:pt x="1068" y="59"/>
                        <a:pt x="401" y="92"/>
                      </a:cubicBezTo>
                      <a:cubicBezTo>
                        <a:pt x="335" y="92"/>
                        <a:pt x="268" y="92"/>
                        <a:pt x="168" y="159"/>
                      </a:cubicBezTo>
                      <a:cubicBezTo>
                        <a:pt x="1" y="259"/>
                        <a:pt x="34" y="626"/>
                        <a:pt x="68" y="726"/>
                      </a:cubicBezTo>
                      <a:cubicBezTo>
                        <a:pt x="68" y="792"/>
                        <a:pt x="134" y="859"/>
                        <a:pt x="201" y="859"/>
                      </a:cubicBezTo>
                      <a:lnTo>
                        <a:pt x="234" y="859"/>
                      </a:lnTo>
                      <a:cubicBezTo>
                        <a:pt x="335" y="826"/>
                        <a:pt x="368" y="726"/>
                        <a:pt x="368" y="659"/>
                      </a:cubicBezTo>
                      <a:cubicBezTo>
                        <a:pt x="335" y="592"/>
                        <a:pt x="335" y="425"/>
                        <a:pt x="335" y="425"/>
                      </a:cubicBezTo>
                      <a:lnTo>
                        <a:pt x="435" y="425"/>
                      </a:lnTo>
                      <a:cubicBezTo>
                        <a:pt x="1102" y="359"/>
                        <a:pt x="1802" y="325"/>
                        <a:pt x="2503" y="325"/>
                      </a:cubicBezTo>
                      <a:lnTo>
                        <a:pt x="3604" y="325"/>
                      </a:lnTo>
                      <a:cubicBezTo>
                        <a:pt x="3770" y="325"/>
                        <a:pt x="3937" y="325"/>
                        <a:pt x="4071" y="359"/>
                      </a:cubicBezTo>
                      <a:cubicBezTo>
                        <a:pt x="4071" y="392"/>
                        <a:pt x="4071" y="425"/>
                        <a:pt x="4071" y="459"/>
                      </a:cubicBezTo>
                      <a:cubicBezTo>
                        <a:pt x="4071" y="559"/>
                        <a:pt x="4071" y="626"/>
                        <a:pt x="4071" y="692"/>
                      </a:cubicBezTo>
                      <a:cubicBezTo>
                        <a:pt x="4071" y="792"/>
                        <a:pt x="4137" y="859"/>
                        <a:pt x="4237" y="859"/>
                      </a:cubicBezTo>
                      <a:cubicBezTo>
                        <a:pt x="4304" y="826"/>
                        <a:pt x="4371" y="759"/>
                        <a:pt x="4371" y="692"/>
                      </a:cubicBezTo>
                      <a:cubicBezTo>
                        <a:pt x="4371" y="626"/>
                        <a:pt x="4371" y="559"/>
                        <a:pt x="4371" y="459"/>
                      </a:cubicBezTo>
                      <a:cubicBezTo>
                        <a:pt x="4371" y="359"/>
                        <a:pt x="4371" y="292"/>
                        <a:pt x="4371" y="225"/>
                      </a:cubicBezTo>
                      <a:cubicBezTo>
                        <a:pt x="4371" y="159"/>
                        <a:pt x="4337" y="92"/>
                        <a:pt x="4271" y="59"/>
                      </a:cubicBezTo>
                      <a:cubicBezTo>
                        <a:pt x="4037" y="25"/>
                        <a:pt x="3837" y="25"/>
                        <a:pt x="3604" y="25"/>
                      </a:cubicBezTo>
                      <a:cubicBezTo>
                        <a:pt x="3420" y="9"/>
                        <a:pt x="3237" y="0"/>
                        <a:pt x="30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5"/>
                <p:cNvSpPr/>
                <p:nvPr/>
              </p:nvSpPr>
              <p:spPr>
                <a:xfrm>
                  <a:off x="1403675" y="2480475"/>
                  <a:ext cx="24200" cy="2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8" h="1138" extrusionOk="0">
                      <a:moveTo>
                        <a:pt x="182" y="1"/>
                      </a:moveTo>
                      <a:cubicBezTo>
                        <a:pt x="134" y="1"/>
                        <a:pt x="88" y="29"/>
                        <a:pt x="67" y="70"/>
                      </a:cubicBezTo>
                      <a:cubicBezTo>
                        <a:pt x="0" y="137"/>
                        <a:pt x="0" y="237"/>
                        <a:pt x="101" y="270"/>
                      </a:cubicBezTo>
                      <a:cubicBezTo>
                        <a:pt x="234" y="404"/>
                        <a:pt x="434" y="671"/>
                        <a:pt x="568" y="904"/>
                      </a:cubicBezTo>
                      <a:cubicBezTo>
                        <a:pt x="601" y="938"/>
                        <a:pt x="634" y="1004"/>
                        <a:pt x="668" y="1038"/>
                      </a:cubicBezTo>
                      <a:cubicBezTo>
                        <a:pt x="701" y="1104"/>
                        <a:pt x="734" y="1138"/>
                        <a:pt x="801" y="1138"/>
                      </a:cubicBezTo>
                      <a:cubicBezTo>
                        <a:pt x="834" y="1138"/>
                        <a:pt x="834" y="1104"/>
                        <a:pt x="868" y="1104"/>
                      </a:cubicBezTo>
                      <a:cubicBezTo>
                        <a:pt x="968" y="1038"/>
                        <a:pt x="968" y="938"/>
                        <a:pt x="934" y="871"/>
                      </a:cubicBezTo>
                      <a:cubicBezTo>
                        <a:pt x="901" y="837"/>
                        <a:pt x="868" y="771"/>
                        <a:pt x="834" y="737"/>
                      </a:cubicBezTo>
                      <a:cubicBezTo>
                        <a:pt x="668" y="471"/>
                        <a:pt x="467" y="170"/>
                        <a:pt x="267" y="37"/>
                      </a:cubicBezTo>
                      <a:cubicBezTo>
                        <a:pt x="242" y="11"/>
                        <a:pt x="211" y="1"/>
                        <a:pt x="18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5"/>
                <p:cNvSpPr/>
                <p:nvPr/>
              </p:nvSpPr>
              <p:spPr>
                <a:xfrm>
                  <a:off x="1456200" y="2481725"/>
                  <a:ext cx="23375" cy="23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955" extrusionOk="0">
                      <a:moveTo>
                        <a:pt x="737" y="0"/>
                      </a:moveTo>
                      <a:cubicBezTo>
                        <a:pt x="686" y="0"/>
                        <a:pt x="644" y="24"/>
                        <a:pt x="601" y="87"/>
                      </a:cubicBezTo>
                      <a:cubicBezTo>
                        <a:pt x="568" y="154"/>
                        <a:pt x="468" y="220"/>
                        <a:pt x="368" y="320"/>
                      </a:cubicBezTo>
                      <a:cubicBezTo>
                        <a:pt x="234" y="454"/>
                        <a:pt x="101" y="587"/>
                        <a:pt x="34" y="754"/>
                      </a:cubicBezTo>
                      <a:cubicBezTo>
                        <a:pt x="1" y="854"/>
                        <a:pt x="68" y="921"/>
                        <a:pt x="134" y="954"/>
                      </a:cubicBezTo>
                      <a:lnTo>
                        <a:pt x="201" y="954"/>
                      </a:lnTo>
                      <a:cubicBezTo>
                        <a:pt x="268" y="954"/>
                        <a:pt x="301" y="921"/>
                        <a:pt x="335" y="854"/>
                      </a:cubicBezTo>
                      <a:cubicBezTo>
                        <a:pt x="368" y="754"/>
                        <a:pt x="468" y="654"/>
                        <a:pt x="601" y="554"/>
                      </a:cubicBezTo>
                      <a:cubicBezTo>
                        <a:pt x="701" y="454"/>
                        <a:pt x="802" y="354"/>
                        <a:pt x="868" y="220"/>
                      </a:cubicBezTo>
                      <a:cubicBezTo>
                        <a:pt x="935" y="154"/>
                        <a:pt x="902" y="54"/>
                        <a:pt x="835" y="20"/>
                      </a:cubicBezTo>
                      <a:cubicBezTo>
                        <a:pt x="798" y="8"/>
                        <a:pt x="766" y="0"/>
                        <a:pt x="73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5"/>
                <p:cNvSpPr/>
                <p:nvPr/>
              </p:nvSpPr>
              <p:spPr>
                <a:xfrm>
                  <a:off x="1428700" y="2421350"/>
                  <a:ext cx="13350" cy="7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4" h="2969" extrusionOk="0">
                      <a:moveTo>
                        <a:pt x="367" y="0"/>
                      </a:moveTo>
                      <a:cubicBezTo>
                        <a:pt x="300" y="0"/>
                        <a:pt x="200" y="67"/>
                        <a:pt x="200" y="167"/>
                      </a:cubicBezTo>
                      <a:cubicBezTo>
                        <a:pt x="200" y="867"/>
                        <a:pt x="134" y="1568"/>
                        <a:pt x="67" y="2268"/>
                      </a:cubicBezTo>
                      <a:lnTo>
                        <a:pt x="0" y="2802"/>
                      </a:lnTo>
                      <a:cubicBezTo>
                        <a:pt x="0" y="2902"/>
                        <a:pt x="67" y="2969"/>
                        <a:pt x="167" y="2969"/>
                      </a:cubicBezTo>
                      <a:cubicBezTo>
                        <a:pt x="234" y="2969"/>
                        <a:pt x="300" y="2936"/>
                        <a:pt x="334" y="2836"/>
                      </a:cubicBezTo>
                      <a:lnTo>
                        <a:pt x="367" y="2302"/>
                      </a:lnTo>
                      <a:cubicBezTo>
                        <a:pt x="434" y="1601"/>
                        <a:pt x="534" y="867"/>
                        <a:pt x="534" y="167"/>
                      </a:cubicBezTo>
                      <a:cubicBezTo>
                        <a:pt x="534" y="67"/>
                        <a:pt x="467" y="0"/>
                        <a:pt x="3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5"/>
                <p:cNvSpPr/>
                <p:nvPr/>
              </p:nvSpPr>
              <p:spPr>
                <a:xfrm>
                  <a:off x="1443700" y="2421175"/>
                  <a:ext cx="13375" cy="7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" h="2976" extrusionOk="0">
                      <a:moveTo>
                        <a:pt x="196" y="1"/>
                      </a:moveTo>
                      <a:cubicBezTo>
                        <a:pt x="186" y="1"/>
                        <a:pt x="176" y="3"/>
                        <a:pt x="167" y="7"/>
                      </a:cubicBezTo>
                      <a:cubicBezTo>
                        <a:pt x="67" y="7"/>
                        <a:pt x="1" y="74"/>
                        <a:pt x="34" y="174"/>
                      </a:cubicBezTo>
                      <a:cubicBezTo>
                        <a:pt x="34" y="608"/>
                        <a:pt x="67" y="1041"/>
                        <a:pt x="134" y="1508"/>
                      </a:cubicBezTo>
                      <a:cubicBezTo>
                        <a:pt x="167" y="1942"/>
                        <a:pt x="201" y="2376"/>
                        <a:pt x="234" y="2809"/>
                      </a:cubicBezTo>
                      <a:cubicBezTo>
                        <a:pt x="234" y="2909"/>
                        <a:pt x="301" y="2976"/>
                        <a:pt x="368" y="2976"/>
                      </a:cubicBezTo>
                      <a:lnTo>
                        <a:pt x="401" y="2976"/>
                      </a:lnTo>
                      <a:cubicBezTo>
                        <a:pt x="468" y="2943"/>
                        <a:pt x="534" y="2876"/>
                        <a:pt x="534" y="2809"/>
                      </a:cubicBezTo>
                      <a:cubicBezTo>
                        <a:pt x="501" y="2342"/>
                        <a:pt x="468" y="1909"/>
                        <a:pt x="434" y="1475"/>
                      </a:cubicBezTo>
                      <a:cubicBezTo>
                        <a:pt x="401" y="1041"/>
                        <a:pt x="368" y="574"/>
                        <a:pt x="334" y="141"/>
                      </a:cubicBezTo>
                      <a:cubicBezTo>
                        <a:pt x="334" y="83"/>
                        <a:pt x="260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5"/>
                <p:cNvSpPr/>
                <p:nvPr/>
              </p:nvSpPr>
              <p:spPr>
                <a:xfrm>
                  <a:off x="1408675" y="2639825"/>
                  <a:ext cx="15050" cy="8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2" h="3370" extrusionOk="0">
                      <a:moveTo>
                        <a:pt x="334" y="1"/>
                      </a:moveTo>
                      <a:cubicBezTo>
                        <a:pt x="234" y="1"/>
                        <a:pt x="167" y="34"/>
                        <a:pt x="134" y="134"/>
                      </a:cubicBezTo>
                      <a:cubicBezTo>
                        <a:pt x="1" y="1001"/>
                        <a:pt x="167" y="2503"/>
                        <a:pt x="301" y="3236"/>
                      </a:cubicBezTo>
                      <a:cubicBezTo>
                        <a:pt x="301" y="3303"/>
                        <a:pt x="368" y="3370"/>
                        <a:pt x="434" y="3370"/>
                      </a:cubicBezTo>
                      <a:cubicBezTo>
                        <a:pt x="434" y="3370"/>
                        <a:pt x="468" y="3370"/>
                        <a:pt x="468" y="3336"/>
                      </a:cubicBezTo>
                      <a:cubicBezTo>
                        <a:pt x="534" y="3336"/>
                        <a:pt x="601" y="3270"/>
                        <a:pt x="601" y="3170"/>
                      </a:cubicBezTo>
                      <a:cubicBezTo>
                        <a:pt x="468" y="2469"/>
                        <a:pt x="334" y="1001"/>
                        <a:pt x="468" y="168"/>
                      </a:cubicBezTo>
                      <a:cubicBezTo>
                        <a:pt x="468" y="101"/>
                        <a:pt x="401" y="1"/>
                        <a:pt x="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5"/>
                <p:cNvSpPr/>
                <p:nvPr/>
              </p:nvSpPr>
              <p:spPr>
                <a:xfrm>
                  <a:off x="1471225" y="2640450"/>
                  <a:ext cx="14200" cy="85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8" h="3412" extrusionOk="0">
                      <a:moveTo>
                        <a:pt x="328" y="0"/>
                      </a:moveTo>
                      <a:cubicBezTo>
                        <a:pt x="267" y="0"/>
                        <a:pt x="201" y="55"/>
                        <a:pt x="201" y="109"/>
                      </a:cubicBezTo>
                      <a:cubicBezTo>
                        <a:pt x="0" y="943"/>
                        <a:pt x="0" y="2478"/>
                        <a:pt x="234" y="3278"/>
                      </a:cubicBezTo>
                      <a:cubicBezTo>
                        <a:pt x="267" y="3345"/>
                        <a:pt x="334" y="3412"/>
                        <a:pt x="401" y="3412"/>
                      </a:cubicBezTo>
                      <a:cubicBezTo>
                        <a:pt x="401" y="3412"/>
                        <a:pt x="434" y="3412"/>
                        <a:pt x="434" y="3378"/>
                      </a:cubicBezTo>
                      <a:cubicBezTo>
                        <a:pt x="501" y="3378"/>
                        <a:pt x="567" y="3278"/>
                        <a:pt x="534" y="3211"/>
                      </a:cubicBezTo>
                      <a:cubicBezTo>
                        <a:pt x="334" y="2444"/>
                        <a:pt x="301" y="976"/>
                        <a:pt x="501" y="176"/>
                      </a:cubicBezTo>
                      <a:cubicBezTo>
                        <a:pt x="501" y="109"/>
                        <a:pt x="467" y="9"/>
                        <a:pt x="367" y="9"/>
                      </a:cubicBezTo>
                      <a:cubicBezTo>
                        <a:pt x="355" y="3"/>
                        <a:pt x="342" y="0"/>
                        <a:pt x="3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5"/>
                <p:cNvSpPr/>
                <p:nvPr/>
              </p:nvSpPr>
              <p:spPr>
                <a:xfrm>
                  <a:off x="1422850" y="2665675"/>
                  <a:ext cx="1087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102" extrusionOk="0">
                      <a:moveTo>
                        <a:pt x="167" y="1"/>
                      </a:moveTo>
                      <a:cubicBezTo>
                        <a:pt x="67" y="1"/>
                        <a:pt x="34" y="68"/>
                        <a:pt x="34" y="134"/>
                      </a:cubicBezTo>
                      <a:cubicBezTo>
                        <a:pt x="1" y="301"/>
                        <a:pt x="34" y="501"/>
                        <a:pt x="67" y="701"/>
                      </a:cubicBezTo>
                      <a:cubicBezTo>
                        <a:pt x="101" y="801"/>
                        <a:pt x="101" y="901"/>
                        <a:pt x="101" y="968"/>
                      </a:cubicBezTo>
                      <a:cubicBezTo>
                        <a:pt x="134" y="1035"/>
                        <a:pt x="201" y="1102"/>
                        <a:pt x="268" y="1102"/>
                      </a:cubicBezTo>
                      <a:cubicBezTo>
                        <a:pt x="368" y="1102"/>
                        <a:pt x="434" y="1035"/>
                        <a:pt x="434" y="935"/>
                      </a:cubicBezTo>
                      <a:cubicBezTo>
                        <a:pt x="401" y="868"/>
                        <a:pt x="401" y="735"/>
                        <a:pt x="368" y="635"/>
                      </a:cubicBezTo>
                      <a:cubicBezTo>
                        <a:pt x="368" y="468"/>
                        <a:pt x="334" y="268"/>
                        <a:pt x="334" y="134"/>
                      </a:cubicBezTo>
                      <a:cubicBezTo>
                        <a:pt x="334" y="68"/>
                        <a:pt x="268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5"/>
                <p:cNvSpPr/>
                <p:nvPr/>
              </p:nvSpPr>
              <p:spPr>
                <a:xfrm>
                  <a:off x="1450375" y="2665675"/>
                  <a:ext cx="8375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5" h="1102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34"/>
                      </a:cubicBezTo>
                      <a:cubicBezTo>
                        <a:pt x="0" y="301"/>
                        <a:pt x="0" y="401"/>
                        <a:pt x="0" y="535"/>
                      </a:cubicBezTo>
                      <a:cubicBezTo>
                        <a:pt x="0" y="668"/>
                        <a:pt x="0" y="801"/>
                        <a:pt x="0" y="935"/>
                      </a:cubicBezTo>
                      <a:cubicBezTo>
                        <a:pt x="0" y="1035"/>
                        <a:pt x="67" y="1102"/>
                        <a:pt x="134" y="1102"/>
                      </a:cubicBezTo>
                      <a:lnTo>
                        <a:pt x="167" y="1102"/>
                      </a:lnTo>
                      <a:cubicBezTo>
                        <a:pt x="234" y="1102"/>
                        <a:pt x="301" y="1035"/>
                        <a:pt x="301" y="935"/>
                      </a:cubicBezTo>
                      <a:cubicBezTo>
                        <a:pt x="334" y="801"/>
                        <a:pt x="334" y="668"/>
                        <a:pt x="334" y="535"/>
                      </a:cubicBezTo>
                      <a:cubicBezTo>
                        <a:pt x="334" y="434"/>
                        <a:pt x="334" y="301"/>
                        <a:pt x="334" y="168"/>
                      </a:cubicBezTo>
                      <a:cubicBezTo>
                        <a:pt x="334" y="68"/>
                        <a:pt x="267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5"/>
                <p:cNvSpPr/>
                <p:nvPr/>
              </p:nvSpPr>
              <p:spPr>
                <a:xfrm>
                  <a:off x="1401175" y="2434375"/>
                  <a:ext cx="28375" cy="9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5" h="380" extrusionOk="0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34" y="280"/>
                        <a:pt x="134" y="313"/>
                      </a:cubicBezTo>
                      <a:cubicBezTo>
                        <a:pt x="301" y="346"/>
                        <a:pt x="501" y="380"/>
                        <a:pt x="701" y="380"/>
                      </a:cubicBezTo>
                      <a:cubicBezTo>
                        <a:pt x="801" y="380"/>
                        <a:pt x="901" y="380"/>
                        <a:pt x="968" y="346"/>
                      </a:cubicBezTo>
                      <a:cubicBezTo>
                        <a:pt x="1068" y="346"/>
                        <a:pt x="1135" y="280"/>
                        <a:pt x="1101" y="180"/>
                      </a:cubicBezTo>
                      <a:cubicBezTo>
                        <a:pt x="1101" y="80"/>
                        <a:pt x="1034" y="46"/>
                        <a:pt x="934" y="46"/>
                      </a:cubicBezTo>
                      <a:cubicBezTo>
                        <a:pt x="838" y="60"/>
                        <a:pt x="735" y="68"/>
                        <a:pt x="632" y="68"/>
                      </a:cubicBezTo>
                      <a:cubicBezTo>
                        <a:pt x="486" y="68"/>
                        <a:pt x="337" y="52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5"/>
                <p:cNvSpPr/>
                <p:nvPr/>
              </p:nvSpPr>
              <p:spPr>
                <a:xfrm>
                  <a:off x="1404500" y="2445200"/>
                  <a:ext cx="21725" cy="10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" h="414" extrusionOk="0">
                      <a:moveTo>
                        <a:pt x="194" y="0"/>
                      </a:moveTo>
                      <a:cubicBezTo>
                        <a:pt x="134" y="0"/>
                        <a:pt x="92" y="31"/>
                        <a:pt x="68" y="80"/>
                      </a:cubicBezTo>
                      <a:cubicBezTo>
                        <a:pt x="1" y="180"/>
                        <a:pt x="68" y="247"/>
                        <a:pt x="134" y="280"/>
                      </a:cubicBezTo>
                      <a:cubicBezTo>
                        <a:pt x="301" y="380"/>
                        <a:pt x="501" y="414"/>
                        <a:pt x="701" y="414"/>
                      </a:cubicBezTo>
                      <a:cubicBezTo>
                        <a:pt x="801" y="414"/>
                        <a:pt x="868" y="347"/>
                        <a:pt x="868" y="247"/>
                      </a:cubicBezTo>
                      <a:cubicBezTo>
                        <a:pt x="868" y="180"/>
                        <a:pt x="801" y="114"/>
                        <a:pt x="701" y="114"/>
                      </a:cubicBezTo>
                      <a:cubicBezTo>
                        <a:pt x="568" y="114"/>
                        <a:pt x="401" y="80"/>
                        <a:pt x="268" y="14"/>
                      </a:cubicBezTo>
                      <a:cubicBezTo>
                        <a:pt x="241" y="5"/>
                        <a:pt x="216" y="0"/>
                        <a:pt x="19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5"/>
                <p:cNvSpPr/>
                <p:nvPr/>
              </p:nvSpPr>
              <p:spPr>
                <a:xfrm>
                  <a:off x="1455375" y="2433025"/>
                  <a:ext cx="25875" cy="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5" h="334" extrusionOk="0">
                      <a:moveTo>
                        <a:pt x="167" y="0"/>
                      </a:moveTo>
                      <a:cubicBezTo>
                        <a:pt x="67" y="0"/>
                        <a:pt x="1" y="67"/>
                        <a:pt x="1" y="167"/>
                      </a:cubicBezTo>
                      <a:cubicBezTo>
                        <a:pt x="1" y="267"/>
                        <a:pt x="67" y="334"/>
                        <a:pt x="167" y="334"/>
                      </a:cubicBezTo>
                      <a:lnTo>
                        <a:pt x="901" y="334"/>
                      </a:lnTo>
                      <a:cubicBezTo>
                        <a:pt x="968" y="334"/>
                        <a:pt x="1035" y="267"/>
                        <a:pt x="1035" y="167"/>
                      </a:cubicBezTo>
                      <a:cubicBezTo>
                        <a:pt x="1035" y="67"/>
                        <a:pt x="968" y="0"/>
                        <a:pt x="9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5"/>
                <p:cNvSpPr/>
                <p:nvPr/>
              </p:nvSpPr>
              <p:spPr>
                <a:xfrm>
                  <a:off x="1456200" y="2442200"/>
                  <a:ext cx="22550" cy="1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2" h="401" extrusionOk="0">
                      <a:moveTo>
                        <a:pt x="668" y="0"/>
                      </a:moveTo>
                      <a:cubicBezTo>
                        <a:pt x="501" y="67"/>
                        <a:pt x="335" y="100"/>
                        <a:pt x="168" y="100"/>
                      </a:cubicBezTo>
                      <a:cubicBezTo>
                        <a:pt x="68" y="100"/>
                        <a:pt x="1" y="167"/>
                        <a:pt x="1" y="267"/>
                      </a:cubicBezTo>
                      <a:cubicBezTo>
                        <a:pt x="1" y="334"/>
                        <a:pt x="68" y="400"/>
                        <a:pt x="168" y="400"/>
                      </a:cubicBezTo>
                      <a:cubicBezTo>
                        <a:pt x="368" y="400"/>
                        <a:pt x="568" y="367"/>
                        <a:pt x="768" y="300"/>
                      </a:cubicBezTo>
                      <a:cubicBezTo>
                        <a:pt x="868" y="267"/>
                        <a:pt x="902" y="200"/>
                        <a:pt x="868" y="100"/>
                      </a:cubicBezTo>
                      <a:cubicBezTo>
                        <a:pt x="835" y="33"/>
                        <a:pt x="768" y="0"/>
                        <a:pt x="6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5"/>
                <p:cNvSpPr/>
                <p:nvPr/>
              </p:nvSpPr>
              <p:spPr>
                <a:xfrm>
                  <a:off x="1067600" y="3113300"/>
                  <a:ext cx="42550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5380" extrusionOk="0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01" y="409"/>
                      </a:cubicBezTo>
                      <a:cubicBezTo>
                        <a:pt x="1235" y="509"/>
                        <a:pt x="1235" y="642"/>
                        <a:pt x="1201" y="843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5" y="2344"/>
                        <a:pt x="1268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35" y="4112"/>
                        <a:pt x="1368" y="4345"/>
                        <a:pt x="1301" y="4579"/>
                      </a:cubicBezTo>
                      <a:cubicBezTo>
                        <a:pt x="1268" y="4779"/>
                        <a:pt x="1135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468" y="4745"/>
                        <a:pt x="468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34" y="843"/>
                        <a:pt x="367" y="642"/>
                        <a:pt x="468" y="509"/>
                      </a:cubicBezTo>
                      <a:cubicBezTo>
                        <a:pt x="534" y="409"/>
                        <a:pt x="668" y="342"/>
                        <a:pt x="768" y="309"/>
                      </a:cubicBezTo>
                      <a:close/>
                      <a:moveTo>
                        <a:pt x="873" y="0"/>
                      </a:moveTo>
                      <a:cubicBezTo>
                        <a:pt x="837" y="0"/>
                        <a:pt x="802" y="3"/>
                        <a:pt x="768" y="9"/>
                      </a:cubicBezTo>
                      <a:cubicBezTo>
                        <a:pt x="534" y="42"/>
                        <a:pt x="334" y="142"/>
                        <a:pt x="201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1" y="2277"/>
                        <a:pt x="67" y="3511"/>
                        <a:pt x="167" y="4712"/>
                      </a:cubicBezTo>
                      <a:cubicBezTo>
                        <a:pt x="167" y="4812"/>
                        <a:pt x="201" y="4912"/>
                        <a:pt x="234" y="5046"/>
                      </a:cubicBezTo>
                      <a:cubicBezTo>
                        <a:pt x="367" y="5246"/>
                        <a:pt x="568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35" y="4645"/>
                      </a:cubicBezTo>
                      <a:cubicBezTo>
                        <a:pt x="1702" y="4378"/>
                        <a:pt x="1668" y="4112"/>
                        <a:pt x="1668" y="3845"/>
                      </a:cubicBezTo>
                      <a:cubicBezTo>
                        <a:pt x="1635" y="3578"/>
                        <a:pt x="1635" y="3278"/>
                        <a:pt x="1602" y="3011"/>
                      </a:cubicBezTo>
                      <a:cubicBezTo>
                        <a:pt x="1568" y="2344"/>
                        <a:pt x="1502" y="1643"/>
                        <a:pt x="1535" y="1009"/>
                      </a:cubicBezTo>
                      <a:cubicBezTo>
                        <a:pt x="1535" y="976"/>
                        <a:pt x="1535" y="909"/>
                        <a:pt x="1535" y="876"/>
                      </a:cubicBezTo>
                      <a:cubicBezTo>
                        <a:pt x="1568" y="642"/>
                        <a:pt x="1568" y="409"/>
                        <a:pt x="1335" y="175"/>
                      </a:cubicBezTo>
                      <a:cubicBezTo>
                        <a:pt x="1224" y="65"/>
                        <a:pt x="1045" y="0"/>
                        <a:pt x="87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5"/>
                <p:cNvSpPr/>
                <p:nvPr/>
              </p:nvSpPr>
              <p:spPr>
                <a:xfrm>
                  <a:off x="1069275" y="3197725"/>
                  <a:ext cx="3920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835" extrusionOk="0">
                      <a:moveTo>
                        <a:pt x="1435" y="1"/>
                      </a:moveTo>
                      <a:cubicBezTo>
                        <a:pt x="1335" y="1"/>
                        <a:pt x="1268" y="67"/>
                        <a:pt x="1268" y="134"/>
                      </a:cubicBezTo>
                      <a:cubicBezTo>
                        <a:pt x="1234" y="268"/>
                        <a:pt x="1168" y="368"/>
                        <a:pt x="1101" y="434"/>
                      </a:cubicBezTo>
                      <a:cubicBezTo>
                        <a:pt x="1001" y="501"/>
                        <a:pt x="901" y="534"/>
                        <a:pt x="834" y="534"/>
                      </a:cubicBezTo>
                      <a:cubicBezTo>
                        <a:pt x="634" y="501"/>
                        <a:pt x="367" y="401"/>
                        <a:pt x="334" y="134"/>
                      </a:cubicBezTo>
                      <a:cubicBezTo>
                        <a:pt x="307" y="80"/>
                        <a:pt x="257" y="25"/>
                        <a:pt x="185" y="25"/>
                      </a:cubicBezTo>
                      <a:cubicBezTo>
                        <a:pt x="169" y="25"/>
                        <a:pt x="152" y="28"/>
                        <a:pt x="134" y="34"/>
                      </a:cubicBezTo>
                      <a:cubicBezTo>
                        <a:pt x="67" y="67"/>
                        <a:pt x="0" y="134"/>
                        <a:pt x="34" y="234"/>
                      </a:cubicBezTo>
                      <a:cubicBezTo>
                        <a:pt x="100" y="568"/>
                        <a:pt x="401" y="801"/>
                        <a:pt x="801" y="835"/>
                      </a:cubicBezTo>
                      <a:lnTo>
                        <a:pt x="868" y="835"/>
                      </a:lnTo>
                      <a:cubicBezTo>
                        <a:pt x="1001" y="835"/>
                        <a:pt x="1168" y="801"/>
                        <a:pt x="1268" y="701"/>
                      </a:cubicBezTo>
                      <a:cubicBezTo>
                        <a:pt x="1435" y="568"/>
                        <a:pt x="1535" y="368"/>
                        <a:pt x="1568" y="168"/>
                      </a:cubicBezTo>
                      <a:cubicBezTo>
                        <a:pt x="1568" y="101"/>
                        <a:pt x="1501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5"/>
                <p:cNvSpPr/>
                <p:nvPr/>
              </p:nvSpPr>
              <p:spPr>
                <a:xfrm>
                  <a:off x="1139325" y="3113300"/>
                  <a:ext cx="41725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5380" extrusionOk="0">
                      <a:moveTo>
                        <a:pt x="834" y="309"/>
                      </a:moveTo>
                      <a:cubicBezTo>
                        <a:pt x="968" y="309"/>
                        <a:pt x="1068" y="342"/>
                        <a:pt x="1134" y="409"/>
                      </a:cubicBezTo>
                      <a:cubicBezTo>
                        <a:pt x="1234" y="509"/>
                        <a:pt x="1234" y="642"/>
                        <a:pt x="1234" y="876"/>
                      </a:cubicBezTo>
                      <a:cubicBezTo>
                        <a:pt x="1201" y="909"/>
                        <a:pt x="1201" y="943"/>
                        <a:pt x="1201" y="976"/>
                      </a:cubicBezTo>
                      <a:cubicBezTo>
                        <a:pt x="1168" y="1677"/>
                        <a:pt x="1234" y="2344"/>
                        <a:pt x="1301" y="3011"/>
                      </a:cubicBezTo>
                      <a:cubicBezTo>
                        <a:pt x="1301" y="3311"/>
                        <a:pt x="1335" y="3578"/>
                        <a:pt x="1335" y="3878"/>
                      </a:cubicBezTo>
                      <a:cubicBezTo>
                        <a:pt x="1368" y="4112"/>
                        <a:pt x="1368" y="4345"/>
                        <a:pt x="1301" y="4579"/>
                      </a:cubicBezTo>
                      <a:cubicBezTo>
                        <a:pt x="1268" y="4779"/>
                        <a:pt x="1134" y="4946"/>
                        <a:pt x="968" y="5046"/>
                      </a:cubicBezTo>
                      <a:cubicBezTo>
                        <a:pt x="928" y="5053"/>
                        <a:pt x="887" y="5058"/>
                        <a:pt x="846" y="5058"/>
                      </a:cubicBezTo>
                      <a:cubicBezTo>
                        <a:pt x="714" y="5058"/>
                        <a:pt x="585" y="5014"/>
                        <a:pt x="534" y="4912"/>
                      </a:cubicBezTo>
                      <a:cubicBezTo>
                        <a:pt x="501" y="4845"/>
                        <a:pt x="501" y="4745"/>
                        <a:pt x="467" y="4679"/>
                      </a:cubicBezTo>
                      <a:cubicBezTo>
                        <a:pt x="367" y="3478"/>
                        <a:pt x="334" y="2277"/>
                        <a:pt x="334" y="1076"/>
                      </a:cubicBezTo>
                      <a:cubicBezTo>
                        <a:pt x="367" y="843"/>
                        <a:pt x="367" y="642"/>
                        <a:pt x="467" y="509"/>
                      </a:cubicBezTo>
                      <a:cubicBezTo>
                        <a:pt x="534" y="409"/>
                        <a:pt x="667" y="342"/>
                        <a:pt x="801" y="309"/>
                      </a:cubicBezTo>
                      <a:close/>
                      <a:moveTo>
                        <a:pt x="851" y="0"/>
                      </a:moveTo>
                      <a:cubicBezTo>
                        <a:pt x="813" y="0"/>
                        <a:pt x="774" y="3"/>
                        <a:pt x="734" y="9"/>
                      </a:cubicBezTo>
                      <a:cubicBezTo>
                        <a:pt x="534" y="42"/>
                        <a:pt x="334" y="142"/>
                        <a:pt x="200" y="309"/>
                      </a:cubicBezTo>
                      <a:cubicBezTo>
                        <a:pt x="67" y="542"/>
                        <a:pt x="34" y="776"/>
                        <a:pt x="34" y="1043"/>
                      </a:cubicBezTo>
                      <a:cubicBezTo>
                        <a:pt x="0" y="2277"/>
                        <a:pt x="67" y="3511"/>
                        <a:pt x="167" y="4712"/>
                      </a:cubicBezTo>
                      <a:cubicBezTo>
                        <a:pt x="167" y="4812"/>
                        <a:pt x="200" y="4912"/>
                        <a:pt x="234" y="5046"/>
                      </a:cubicBezTo>
                      <a:cubicBezTo>
                        <a:pt x="334" y="5246"/>
                        <a:pt x="567" y="5379"/>
                        <a:pt x="834" y="5379"/>
                      </a:cubicBezTo>
                      <a:cubicBezTo>
                        <a:pt x="901" y="5379"/>
                        <a:pt x="1001" y="5346"/>
                        <a:pt x="1101" y="5312"/>
                      </a:cubicBezTo>
                      <a:cubicBezTo>
                        <a:pt x="1335" y="5212"/>
                        <a:pt x="1535" y="4946"/>
                        <a:pt x="1601" y="4645"/>
                      </a:cubicBezTo>
                      <a:cubicBezTo>
                        <a:pt x="1668" y="4378"/>
                        <a:pt x="1668" y="4112"/>
                        <a:pt x="1668" y="3845"/>
                      </a:cubicBezTo>
                      <a:cubicBezTo>
                        <a:pt x="1635" y="3578"/>
                        <a:pt x="1601" y="3278"/>
                        <a:pt x="1601" y="3011"/>
                      </a:cubicBezTo>
                      <a:cubicBezTo>
                        <a:pt x="1535" y="2344"/>
                        <a:pt x="1501" y="1643"/>
                        <a:pt x="1535" y="1009"/>
                      </a:cubicBezTo>
                      <a:lnTo>
                        <a:pt x="1535" y="876"/>
                      </a:lnTo>
                      <a:cubicBezTo>
                        <a:pt x="1535" y="642"/>
                        <a:pt x="1568" y="409"/>
                        <a:pt x="1335" y="175"/>
                      </a:cubicBezTo>
                      <a:cubicBezTo>
                        <a:pt x="1196" y="65"/>
                        <a:pt x="1035" y="0"/>
                        <a:pt x="85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5"/>
                <p:cNvSpPr/>
                <p:nvPr/>
              </p:nvSpPr>
              <p:spPr>
                <a:xfrm>
                  <a:off x="1140975" y="3197725"/>
                  <a:ext cx="39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835" extrusionOk="0">
                      <a:moveTo>
                        <a:pt x="1435" y="1"/>
                      </a:moveTo>
                      <a:cubicBezTo>
                        <a:pt x="1335" y="1"/>
                        <a:pt x="1269" y="67"/>
                        <a:pt x="1269" y="134"/>
                      </a:cubicBezTo>
                      <a:cubicBezTo>
                        <a:pt x="1269" y="268"/>
                        <a:pt x="1202" y="368"/>
                        <a:pt x="1102" y="434"/>
                      </a:cubicBezTo>
                      <a:cubicBezTo>
                        <a:pt x="1002" y="501"/>
                        <a:pt x="935" y="534"/>
                        <a:pt x="835" y="534"/>
                      </a:cubicBezTo>
                      <a:cubicBezTo>
                        <a:pt x="635" y="501"/>
                        <a:pt x="401" y="401"/>
                        <a:pt x="335" y="134"/>
                      </a:cubicBezTo>
                      <a:cubicBezTo>
                        <a:pt x="307" y="80"/>
                        <a:pt x="258" y="25"/>
                        <a:pt x="186" y="25"/>
                      </a:cubicBezTo>
                      <a:cubicBezTo>
                        <a:pt x="170" y="25"/>
                        <a:pt x="153" y="28"/>
                        <a:pt x="134" y="34"/>
                      </a:cubicBezTo>
                      <a:cubicBezTo>
                        <a:pt x="68" y="67"/>
                        <a:pt x="1" y="134"/>
                        <a:pt x="34" y="234"/>
                      </a:cubicBezTo>
                      <a:cubicBezTo>
                        <a:pt x="101" y="568"/>
                        <a:pt x="401" y="801"/>
                        <a:pt x="802" y="835"/>
                      </a:cubicBezTo>
                      <a:lnTo>
                        <a:pt x="868" y="835"/>
                      </a:lnTo>
                      <a:cubicBezTo>
                        <a:pt x="1002" y="835"/>
                        <a:pt x="1168" y="801"/>
                        <a:pt x="1302" y="701"/>
                      </a:cubicBezTo>
                      <a:cubicBezTo>
                        <a:pt x="1435" y="568"/>
                        <a:pt x="1569" y="368"/>
                        <a:pt x="1569" y="168"/>
                      </a:cubicBezTo>
                      <a:cubicBezTo>
                        <a:pt x="1569" y="101"/>
                        <a:pt x="1535" y="34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5"/>
                <p:cNvSpPr/>
                <p:nvPr/>
              </p:nvSpPr>
              <p:spPr>
                <a:xfrm>
                  <a:off x="1086775" y="2865800"/>
                  <a:ext cx="55900" cy="6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2604" extrusionOk="0">
                      <a:moveTo>
                        <a:pt x="1135" y="335"/>
                      </a:moveTo>
                      <a:cubicBezTo>
                        <a:pt x="1235" y="402"/>
                        <a:pt x="1435" y="669"/>
                        <a:pt x="1602" y="1069"/>
                      </a:cubicBezTo>
                      <a:cubicBezTo>
                        <a:pt x="1769" y="1503"/>
                        <a:pt x="1802" y="1903"/>
                        <a:pt x="1669" y="2070"/>
                      </a:cubicBezTo>
                      <a:cubicBezTo>
                        <a:pt x="1602" y="2170"/>
                        <a:pt x="1468" y="2270"/>
                        <a:pt x="1302" y="2270"/>
                      </a:cubicBezTo>
                      <a:cubicBezTo>
                        <a:pt x="1247" y="2278"/>
                        <a:pt x="1190" y="2282"/>
                        <a:pt x="1132" y="2282"/>
                      </a:cubicBezTo>
                      <a:cubicBezTo>
                        <a:pt x="948" y="2282"/>
                        <a:pt x="762" y="2238"/>
                        <a:pt x="635" y="2136"/>
                      </a:cubicBezTo>
                      <a:cubicBezTo>
                        <a:pt x="501" y="2036"/>
                        <a:pt x="468" y="1903"/>
                        <a:pt x="468" y="1736"/>
                      </a:cubicBezTo>
                      <a:cubicBezTo>
                        <a:pt x="468" y="1202"/>
                        <a:pt x="968" y="502"/>
                        <a:pt x="1135" y="335"/>
                      </a:cubicBezTo>
                      <a:close/>
                      <a:moveTo>
                        <a:pt x="1120" y="1"/>
                      </a:moveTo>
                      <a:cubicBezTo>
                        <a:pt x="851" y="1"/>
                        <a:pt x="399" y="840"/>
                        <a:pt x="301" y="1069"/>
                      </a:cubicBezTo>
                      <a:cubicBezTo>
                        <a:pt x="1" y="1836"/>
                        <a:pt x="201" y="2203"/>
                        <a:pt x="434" y="2370"/>
                      </a:cubicBezTo>
                      <a:cubicBezTo>
                        <a:pt x="635" y="2537"/>
                        <a:pt x="901" y="2603"/>
                        <a:pt x="1168" y="2603"/>
                      </a:cubicBezTo>
                      <a:lnTo>
                        <a:pt x="1335" y="2603"/>
                      </a:lnTo>
                      <a:cubicBezTo>
                        <a:pt x="1569" y="2570"/>
                        <a:pt x="1802" y="2437"/>
                        <a:pt x="1902" y="2270"/>
                      </a:cubicBezTo>
                      <a:cubicBezTo>
                        <a:pt x="2236" y="1870"/>
                        <a:pt x="1969" y="1169"/>
                        <a:pt x="1869" y="869"/>
                      </a:cubicBezTo>
                      <a:cubicBezTo>
                        <a:pt x="1702" y="502"/>
                        <a:pt x="1402" y="35"/>
                        <a:pt x="1135" y="2"/>
                      </a:cubicBezTo>
                      <a:cubicBezTo>
                        <a:pt x="1130" y="1"/>
                        <a:pt x="1125" y="1"/>
                        <a:pt x="112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5"/>
                <p:cNvSpPr/>
                <p:nvPr/>
              </p:nvSpPr>
              <p:spPr>
                <a:xfrm>
                  <a:off x="1095125" y="2922525"/>
                  <a:ext cx="26700" cy="22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9175" extrusionOk="0">
                      <a:moveTo>
                        <a:pt x="634" y="1"/>
                      </a:moveTo>
                      <a:cubicBezTo>
                        <a:pt x="534" y="1"/>
                        <a:pt x="467" y="68"/>
                        <a:pt x="467" y="168"/>
                      </a:cubicBezTo>
                      <a:cubicBezTo>
                        <a:pt x="0" y="6772"/>
                        <a:pt x="100" y="7239"/>
                        <a:pt x="301" y="7440"/>
                      </a:cubicBezTo>
                      <a:cubicBezTo>
                        <a:pt x="401" y="7506"/>
                        <a:pt x="534" y="7506"/>
                        <a:pt x="601" y="7506"/>
                      </a:cubicBezTo>
                      <a:cubicBezTo>
                        <a:pt x="601" y="7473"/>
                        <a:pt x="634" y="7473"/>
                        <a:pt x="634" y="7473"/>
                      </a:cubicBezTo>
                      <a:lnTo>
                        <a:pt x="634" y="7473"/>
                      </a:lnTo>
                      <a:cubicBezTo>
                        <a:pt x="701" y="7706"/>
                        <a:pt x="734" y="8640"/>
                        <a:pt x="501" y="8841"/>
                      </a:cubicBezTo>
                      <a:cubicBezTo>
                        <a:pt x="501" y="8860"/>
                        <a:pt x="490" y="8879"/>
                        <a:pt x="454" y="8879"/>
                      </a:cubicBezTo>
                      <a:cubicBezTo>
                        <a:pt x="429" y="8879"/>
                        <a:pt x="390" y="8869"/>
                        <a:pt x="334" y="8841"/>
                      </a:cubicBezTo>
                      <a:cubicBezTo>
                        <a:pt x="308" y="8815"/>
                        <a:pt x="278" y="8804"/>
                        <a:pt x="248" y="8804"/>
                      </a:cubicBezTo>
                      <a:cubicBezTo>
                        <a:pt x="200" y="8804"/>
                        <a:pt x="154" y="8833"/>
                        <a:pt x="134" y="8874"/>
                      </a:cubicBezTo>
                      <a:cubicBezTo>
                        <a:pt x="67" y="8941"/>
                        <a:pt x="100" y="9041"/>
                        <a:pt x="167" y="9107"/>
                      </a:cubicBezTo>
                      <a:cubicBezTo>
                        <a:pt x="267" y="9141"/>
                        <a:pt x="367" y="9174"/>
                        <a:pt x="467" y="9174"/>
                      </a:cubicBezTo>
                      <a:cubicBezTo>
                        <a:pt x="601" y="9174"/>
                        <a:pt x="701" y="9107"/>
                        <a:pt x="801" y="9007"/>
                      </a:cubicBezTo>
                      <a:cubicBezTo>
                        <a:pt x="1068" y="8607"/>
                        <a:pt x="1034" y="7406"/>
                        <a:pt x="868" y="7239"/>
                      </a:cubicBezTo>
                      <a:cubicBezTo>
                        <a:pt x="788" y="7179"/>
                        <a:pt x="707" y="7167"/>
                        <a:pt x="642" y="7167"/>
                      </a:cubicBezTo>
                      <a:cubicBezTo>
                        <a:pt x="598" y="7167"/>
                        <a:pt x="561" y="7173"/>
                        <a:pt x="534" y="7173"/>
                      </a:cubicBezTo>
                      <a:cubicBezTo>
                        <a:pt x="534" y="7173"/>
                        <a:pt x="534" y="7173"/>
                        <a:pt x="534" y="7206"/>
                      </a:cubicBezTo>
                      <a:cubicBezTo>
                        <a:pt x="334" y="6872"/>
                        <a:pt x="534" y="3470"/>
                        <a:pt x="768" y="168"/>
                      </a:cubicBezTo>
                      <a:cubicBezTo>
                        <a:pt x="801" y="101"/>
                        <a:pt x="734" y="1"/>
                        <a:pt x="6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5"/>
                <p:cNvSpPr/>
                <p:nvPr/>
              </p:nvSpPr>
              <p:spPr>
                <a:xfrm>
                  <a:off x="1118475" y="2921700"/>
                  <a:ext cx="31700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8" h="9141" extrusionOk="0">
                      <a:moveTo>
                        <a:pt x="167" y="1"/>
                      </a:moveTo>
                      <a:cubicBezTo>
                        <a:pt x="67" y="34"/>
                        <a:pt x="0" y="101"/>
                        <a:pt x="0" y="167"/>
                      </a:cubicBezTo>
                      <a:cubicBezTo>
                        <a:pt x="234" y="3503"/>
                        <a:pt x="567" y="5204"/>
                        <a:pt x="734" y="6105"/>
                      </a:cubicBezTo>
                      <a:cubicBezTo>
                        <a:pt x="901" y="7039"/>
                        <a:pt x="901" y="7072"/>
                        <a:pt x="701" y="7172"/>
                      </a:cubicBezTo>
                      <a:cubicBezTo>
                        <a:pt x="301" y="7406"/>
                        <a:pt x="301" y="8340"/>
                        <a:pt x="501" y="8807"/>
                      </a:cubicBezTo>
                      <a:cubicBezTo>
                        <a:pt x="634" y="9074"/>
                        <a:pt x="801" y="9140"/>
                        <a:pt x="934" y="9140"/>
                      </a:cubicBezTo>
                      <a:cubicBezTo>
                        <a:pt x="1001" y="9140"/>
                        <a:pt x="1034" y="9140"/>
                        <a:pt x="1068" y="9107"/>
                      </a:cubicBezTo>
                      <a:cubicBezTo>
                        <a:pt x="1168" y="9107"/>
                        <a:pt x="1201" y="9007"/>
                        <a:pt x="1168" y="8907"/>
                      </a:cubicBezTo>
                      <a:cubicBezTo>
                        <a:pt x="1134" y="8840"/>
                        <a:pt x="1068" y="8807"/>
                        <a:pt x="968" y="8807"/>
                      </a:cubicBezTo>
                      <a:cubicBezTo>
                        <a:pt x="959" y="8811"/>
                        <a:pt x="949" y="8813"/>
                        <a:pt x="940" y="8813"/>
                      </a:cubicBezTo>
                      <a:cubicBezTo>
                        <a:pt x="883" y="8813"/>
                        <a:pt x="830" y="8731"/>
                        <a:pt x="801" y="8673"/>
                      </a:cubicBezTo>
                      <a:cubicBezTo>
                        <a:pt x="634" y="8273"/>
                        <a:pt x="667" y="7539"/>
                        <a:pt x="834" y="7439"/>
                      </a:cubicBezTo>
                      <a:cubicBezTo>
                        <a:pt x="1268" y="7206"/>
                        <a:pt x="1201" y="6939"/>
                        <a:pt x="1034" y="6072"/>
                      </a:cubicBezTo>
                      <a:cubicBezTo>
                        <a:pt x="868" y="5171"/>
                        <a:pt x="534" y="3470"/>
                        <a:pt x="334" y="167"/>
                      </a:cubicBezTo>
                      <a:cubicBezTo>
                        <a:pt x="334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5"/>
                <p:cNvSpPr/>
                <p:nvPr/>
              </p:nvSpPr>
              <p:spPr>
                <a:xfrm>
                  <a:off x="1100125" y="3198225"/>
                  <a:ext cx="50050" cy="2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849" extrusionOk="0">
                      <a:moveTo>
                        <a:pt x="1801" y="1"/>
                      </a:moveTo>
                      <a:cubicBezTo>
                        <a:pt x="1759" y="1"/>
                        <a:pt x="1720" y="26"/>
                        <a:pt x="1702" y="81"/>
                      </a:cubicBezTo>
                      <a:cubicBezTo>
                        <a:pt x="1502" y="348"/>
                        <a:pt x="1301" y="514"/>
                        <a:pt x="1068" y="548"/>
                      </a:cubicBezTo>
                      <a:cubicBezTo>
                        <a:pt x="868" y="548"/>
                        <a:pt x="601" y="448"/>
                        <a:pt x="301" y="181"/>
                      </a:cubicBezTo>
                      <a:cubicBezTo>
                        <a:pt x="267" y="148"/>
                        <a:pt x="226" y="131"/>
                        <a:pt x="184" y="131"/>
                      </a:cubicBezTo>
                      <a:cubicBezTo>
                        <a:pt x="142" y="131"/>
                        <a:pt x="101" y="148"/>
                        <a:pt x="67" y="181"/>
                      </a:cubicBezTo>
                      <a:cubicBezTo>
                        <a:pt x="0" y="248"/>
                        <a:pt x="0" y="348"/>
                        <a:pt x="67" y="414"/>
                      </a:cubicBezTo>
                      <a:cubicBezTo>
                        <a:pt x="434" y="715"/>
                        <a:pt x="734" y="848"/>
                        <a:pt x="1001" y="848"/>
                      </a:cubicBezTo>
                      <a:lnTo>
                        <a:pt x="1101" y="848"/>
                      </a:lnTo>
                      <a:cubicBezTo>
                        <a:pt x="1401" y="815"/>
                        <a:pt x="1702" y="615"/>
                        <a:pt x="1935" y="248"/>
                      </a:cubicBezTo>
                      <a:cubicBezTo>
                        <a:pt x="2002" y="181"/>
                        <a:pt x="1969" y="81"/>
                        <a:pt x="1902" y="47"/>
                      </a:cubicBezTo>
                      <a:cubicBezTo>
                        <a:pt x="1872" y="17"/>
                        <a:pt x="1835" y="1"/>
                        <a:pt x="1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5"/>
                <p:cNvSpPr/>
                <p:nvPr/>
              </p:nvSpPr>
              <p:spPr>
                <a:xfrm>
                  <a:off x="1065100" y="2865500"/>
                  <a:ext cx="97600" cy="105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4217" extrusionOk="0">
                      <a:moveTo>
                        <a:pt x="2095" y="0"/>
                      </a:moveTo>
                      <a:cubicBezTo>
                        <a:pt x="1814" y="0"/>
                        <a:pt x="1519" y="120"/>
                        <a:pt x="1235" y="347"/>
                      </a:cubicBezTo>
                      <a:cubicBezTo>
                        <a:pt x="401" y="1048"/>
                        <a:pt x="0" y="2082"/>
                        <a:pt x="301" y="3016"/>
                      </a:cubicBezTo>
                      <a:cubicBezTo>
                        <a:pt x="501" y="3683"/>
                        <a:pt x="1035" y="4117"/>
                        <a:pt x="1702" y="4217"/>
                      </a:cubicBezTo>
                      <a:cubicBezTo>
                        <a:pt x="1802" y="4217"/>
                        <a:pt x="1868" y="4150"/>
                        <a:pt x="1868" y="4083"/>
                      </a:cubicBezTo>
                      <a:cubicBezTo>
                        <a:pt x="1868" y="3983"/>
                        <a:pt x="1802" y="3916"/>
                        <a:pt x="1735" y="3883"/>
                      </a:cubicBezTo>
                      <a:cubicBezTo>
                        <a:pt x="1168" y="3850"/>
                        <a:pt x="768" y="3483"/>
                        <a:pt x="601" y="2916"/>
                      </a:cubicBezTo>
                      <a:cubicBezTo>
                        <a:pt x="401" y="2315"/>
                        <a:pt x="534" y="1348"/>
                        <a:pt x="1435" y="581"/>
                      </a:cubicBezTo>
                      <a:cubicBezTo>
                        <a:pt x="1672" y="403"/>
                        <a:pt x="1898" y="307"/>
                        <a:pt x="2111" y="307"/>
                      </a:cubicBezTo>
                      <a:cubicBezTo>
                        <a:pt x="2258" y="307"/>
                        <a:pt x="2400" y="352"/>
                        <a:pt x="2536" y="447"/>
                      </a:cubicBezTo>
                      <a:cubicBezTo>
                        <a:pt x="3169" y="914"/>
                        <a:pt x="3570" y="2315"/>
                        <a:pt x="3303" y="3183"/>
                      </a:cubicBezTo>
                      <a:cubicBezTo>
                        <a:pt x="3136" y="3616"/>
                        <a:pt x="2869" y="3850"/>
                        <a:pt x="2436" y="3850"/>
                      </a:cubicBezTo>
                      <a:cubicBezTo>
                        <a:pt x="2418" y="3844"/>
                        <a:pt x="2401" y="3841"/>
                        <a:pt x="2386" y="3841"/>
                      </a:cubicBezTo>
                      <a:cubicBezTo>
                        <a:pt x="2314" y="3841"/>
                        <a:pt x="2269" y="3901"/>
                        <a:pt x="2269" y="3983"/>
                      </a:cubicBezTo>
                      <a:cubicBezTo>
                        <a:pt x="2269" y="4083"/>
                        <a:pt x="2335" y="4150"/>
                        <a:pt x="2436" y="4150"/>
                      </a:cubicBezTo>
                      <a:cubicBezTo>
                        <a:pt x="2969" y="4150"/>
                        <a:pt x="3403" y="3850"/>
                        <a:pt x="3570" y="3283"/>
                      </a:cubicBezTo>
                      <a:cubicBezTo>
                        <a:pt x="3903" y="2249"/>
                        <a:pt x="3470" y="747"/>
                        <a:pt x="2702" y="214"/>
                      </a:cubicBezTo>
                      <a:cubicBezTo>
                        <a:pt x="2515" y="70"/>
                        <a:pt x="2309" y="0"/>
                        <a:pt x="20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5"/>
                <p:cNvSpPr/>
                <p:nvPr/>
              </p:nvSpPr>
              <p:spPr>
                <a:xfrm>
                  <a:off x="1765600" y="3113300"/>
                  <a:ext cx="41725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9" h="5380" extrusionOk="0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1" y="4679"/>
                      </a:cubicBezTo>
                      <a:cubicBezTo>
                        <a:pt x="1201" y="4745"/>
                        <a:pt x="1201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4" y="5046"/>
                      </a:cubicBezTo>
                      <a:cubicBezTo>
                        <a:pt x="568" y="4979"/>
                        <a:pt x="434" y="4779"/>
                        <a:pt x="367" y="4579"/>
                      </a:cubicBezTo>
                      <a:cubicBezTo>
                        <a:pt x="334" y="4345"/>
                        <a:pt x="334" y="4112"/>
                        <a:pt x="367" y="3878"/>
                      </a:cubicBezTo>
                      <a:cubicBezTo>
                        <a:pt x="367" y="3578"/>
                        <a:pt x="401" y="3311"/>
                        <a:pt x="401" y="3011"/>
                      </a:cubicBezTo>
                      <a:cubicBezTo>
                        <a:pt x="467" y="2344"/>
                        <a:pt x="501" y="1677"/>
                        <a:pt x="501" y="1009"/>
                      </a:cubicBezTo>
                      <a:cubicBezTo>
                        <a:pt x="501" y="943"/>
                        <a:pt x="467" y="909"/>
                        <a:pt x="467" y="876"/>
                      </a:cubicBezTo>
                      <a:cubicBezTo>
                        <a:pt x="467" y="642"/>
                        <a:pt x="467" y="542"/>
                        <a:pt x="568" y="409"/>
                      </a:cubicBezTo>
                      <a:cubicBezTo>
                        <a:pt x="634" y="342"/>
                        <a:pt x="734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7" y="175"/>
                      </a:cubicBezTo>
                      <a:cubicBezTo>
                        <a:pt x="134" y="409"/>
                        <a:pt x="134" y="642"/>
                        <a:pt x="167" y="876"/>
                      </a:cubicBezTo>
                      <a:lnTo>
                        <a:pt x="167" y="1009"/>
                      </a:lnTo>
                      <a:cubicBezTo>
                        <a:pt x="201" y="1643"/>
                        <a:pt x="134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0" y="4378"/>
                        <a:pt x="67" y="4645"/>
                      </a:cubicBezTo>
                      <a:cubicBezTo>
                        <a:pt x="167" y="4946"/>
                        <a:pt x="367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35" y="5046"/>
                      </a:cubicBezTo>
                      <a:cubicBezTo>
                        <a:pt x="1502" y="4912"/>
                        <a:pt x="1502" y="4812"/>
                        <a:pt x="1535" y="4712"/>
                      </a:cubicBezTo>
                      <a:cubicBezTo>
                        <a:pt x="1635" y="3511"/>
                        <a:pt x="1668" y="2277"/>
                        <a:pt x="1668" y="1076"/>
                      </a:cubicBezTo>
                      <a:cubicBezTo>
                        <a:pt x="1668" y="776"/>
                        <a:pt x="1635" y="542"/>
                        <a:pt x="1468" y="309"/>
                      </a:cubicBezTo>
                      <a:cubicBezTo>
                        <a:pt x="1368" y="142"/>
                        <a:pt x="1168" y="42"/>
                        <a:pt x="934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5"/>
                <p:cNvSpPr/>
                <p:nvPr/>
              </p:nvSpPr>
              <p:spPr>
                <a:xfrm>
                  <a:off x="1766425" y="3197725"/>
                  <a:ext cx="40050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835" extrusionOk="0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8"/>
                      </a:cubicBezTo>
                      <a:cubicBezTo>
                        <a:pt x="34" y="368"/>
                        <a:pt x="134" y="568"/>
                        <a:pt x="301" y="701"/>
                      </a:cubicBezTo>
                      <a:cubicBezTo>
                        <a:pt x="434" y="801"/>
                        <a:pt x="601" y="835"/>
                        <a:pt x="735" y="835"/>
                      </a:cubicBezTo>
                      <a:lnTo>
                        <a:pt x="801" y="835"/>
                      </a:lnTo>
                      <a:cubicBezTo>
                        <a:pt x="1202" y="801"/>
                        <a:pt x="1502" y="534"/>
                        <a:pt x="1569" y="201"/>
                      </a:cubicBezTo>
                      <a:cubicBezTo>
                        <a:pt x="1602" y="134"/>
                        <a:pt x="1535" y="34"/>
                        <a:pt x="1469" y="34"/>
                      </a:cubicBezTo>
                      <a:cubicBezTo>
                        <a:pt x="1450" y="28"/>
                        <a:pt x="1433" y="25"/>
                        <a:pt x="1417" y="25"/>
                      </a:cubicBezTo>
                      <a:cubicBezTo>
                        <a:pt x="1345" y="25"/>
                        <a:pt x="1296" y="80"/>
                        <a:pt x="1268" y="134"/>
                      </a:cubicBezTo>
                      <a:cubicBezTo>
                        <a:pt x="1202" y="401"/>
                        <a:pt x="968" y="501"/>
                        <a:pt x="768" y="534"/>
                      </a:cubicBezTo>
                      <a:cubicBezTo>
                        <a:pt x="668" y="534"/>
                        <a:pt x="601" y="501"/>
                        <a:pt x="501" y="434"/>
                      </a:cubicBezTo>
                      <a:cubicBezTo>
                        <a:pt x="401" y="368"/>
                        <a:pt x="334" y="268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5"/>
                <p:cNvSpPr/>
                <p:nvPr/>
              </p:nvSpPr>
              <p:spPr>
                <a:xfrm>
                  <a:off x="1693875" y="3113300"/>
                  <a:ext cx="42550" cy="13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5380" extrusionOk="0">
                      <a:moveTo>
                        <a:pt x="868" y="309"/>
                      </a:moveTo>
                      <a:cubicBezTo>
                        <a:pt x="868" y="309"/>
                        <a:pt x="901" y="309"/>
                        <a:pt x="901" y="342"/>
                      </a:cubicBezTo>
                      <a:cubicBezTo>
                        <a:pt x="1035" y="342"/>
                        <a:pt x="1168" y="409"/>
                        <a:pt x="1235" y="509"/>
                      </a:cubicBezTo>
                      <a:cubicBezTo>
                        <a:pt x="1335" y="642"/>
                        <a:pt x="1335" y="843"/>
                        <a:pt x="1335" y="1076"/>
                      </a:cubicBezTo>
                      <a:cubicBezTo>
                        <a:pt x="1368" y="2277"/>
                        <a:pt x="1335" y="3478"/>
                        <a:pt x="1202" y="4679"/>
                      </a:cubicBezTo>
                      <a:cubicBezTo>
                        <a:pt x="1202" y="4745"/>
                        <a:pt x="1202" y="4845"/>
                        <a:pt x="1168" y="4912"/>
                      </a:cubicBezTo>
                      <a:cubicBezTo>
                        <a:pt x="1119" y="5010"/>
                        <a:pt x="981" y="5072"/>
                        <a:pt x="858" y="5072"/>
                      </a:cubicBezTo>
                      <a:cubicBezTo>
                        <a:pt x="813" y="5072"/>
                        <a:pt x="770" y="5063"/>
                        <a:pt x="735" y="5046"/>
                      </a:cubicBezTo>
                      <a:cubicBezTo>
                        <a:pt x="568" y="4979"/>
                        <a:pt x="434" y="4779"/>
                        <a:pt x="368" y="4579"/>
                      </a:cubicBezTo>
                      <a:cubicBezTo>
                        <a:pt x="334" y="4345"/>
                        <a:pt x="334" y="4112"/>
                        <a:pt x="368" y="3878"/>
                      </a:cubicBezTo>
                      <a:cubicBezTo>
                        <a:pt x="368" y="3578"/>
                        <a:pt x="401" y="3311"/>
                        <a:pt x="401" y="3011"/>
                      </a:cubicBezTo>
                      <a:cubicBezTo>
                        <a:pt x="468" y="2344"/>
                        <a:pt x="501" y="1677"/>
                        <a:pt x="501" y="1009"/>
                      </a:cubicBezTo>
                      <a:cubicBezTo>
                        <a:pt x="501" y="943"/>
                        <a:pt x="468" y="909"/>
                        <a:pt x="468" y="876"/>
                      </a:cubicBezTo>
                      <a:cubicBezTo>
                        <a:pt x="468" y="642"/>
                        <a:pt x="468" y="542"/>
                        <a:pt x="568" y="409"/>
                      </a:cubicBezTo>
                      <a:cubicBezTo>
                        <a:pt x="635" y="342"/>
                        <a:pt x="735" y="309"/>
                        <a:pt x="868" y="309"/>
                      </a:cubicBezTo>
                      <a:close/>
                      <a:moveTo>
                        <a:pt x="829" y="0"/>
                      </a:moveTo>
                      <a:cubicBezTo>
                        <a:pt x="657" y="0"/>
                        <a:pt x="478" y="65"/>
                        <a:pt x="368" y="175"/>
                      </a:cubicBezTo>
                      <a:cubicBezTo>
                        <a:pt x="134" y="409"/>
                        <a:pt x="134" y="642"/>
                        <a:pt x="168" y="876"/>
                      </a:cubicBezTo>
                      <a:cubicBezTo>
                        <a:pt x="168" y="909"/>
                        <a:pt x="168" y="976"/>
                        <a:pt x="168" y="1009"/>
                      </a:cubicBezTo>
                      <a:cubicBezTo>
                        <a:pt x="201" y="1643"/>
                        <a:pt x="168" y="2344"/>
                        <a:pt x="101" y="3011"/>
                      </a:cubicBezTo>
                      <a:cubicBezTo>
                        <a:pt x="67" y="3278"/>
                        <a:pt x="67" y="3578"/>
                        <a:pt x="34" y="3845"/>
                      </a:cubicBezTo>
                      <a:cubicBezTo>
                        <a:pt x="34" y="4112"/>
                        <a:pt x="1" y="4378"/>
                        <a:pt x="67" y="4645"/>
                      </a:cubicBezTo>
                      <a:cubicBezTo>
                        <a:pt x="168" y="4946"/>
                        <a:pt x="368" y="5212"/>
                        <a:pt x="601" y="5312"/>
                      </a:cubicBezTo>
                      <a:cubicBezTo>
                        <a:pt x="701" y="5346"/>
                        <a:pt x="801" y="5379"/>
                        <a:pt x="868" y="5379"/>
                      </a:cubicBezTo>
                      <a:cubicBezTo>
                        <a:pt x="1135" y="5379"/>
                        <a:pt x="1335" y="5246"/>
                        <a:pt x="1468" y="5046"/>
                      </a:cubicBezTo>
                      <a:cubicBezTo>
                        <a:pt x="1502" y="4912"/>
                        <a:pt x="1535" y="4812"/>
                        <a:pt x="1535" y="4712"/>
                      </a:cubicBezTo>
                      <a:cubicBezTo>
                        <a:pt x="1635" y="3511"/>
                        <a:pt x="1702" y="2277"/>
                        <a:pt x="1669" y="1076"/>
                      </a:cubicBezTo>
                      <a:cubicBezTo>
                        <a:pt x="1669" y="776"/>
                        <a:pt x="1635" y="542"/>
                        <a:pt x="1502" y="309"/>
                      </a:cubicBezTo>
                      <a:cubicBezTo>
                        <a:pt x="1368" y="142"/>
                        <a:pt x="1168" y="42"/>
                        <a:pt x="935" y="9"/>
                      </a:cubicBezTo>
                      <a:cubicBezTo>
                        <a:pt x="900" y="3"/>
                        <a:pt x="865" y="0"/>
                        <a:pt x="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5"/>
                <p:cNvSpPr/>
                <p:nvPr/>
              </p:nvSpPr>
              <p:spPr>
                <a:xfrm>
                  <a:off x="1695550" y="3197725"/>
                  <a:ext cx="39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835" extrusionOk="0">
                      <a:moveTo>
                        <a:pt x="134" y="1"/>
                      </a:moveTo>
                      <a:cubicBezTo>
                        <a:pt x="34" y="1"/>
                        <a:pt x="0" y="101"/>
                        <a:pt x="0" y="168"/>
                      </a:cubicBezTo>
                      <a:cubicBezTo>
                        <a:pt x="0" y="368"/>
                        <a:pt x="134" y="568"/>
                        <a:pt x="267" y="668"/>
                      </a:cubicBezTo>
                      <a:cubicBezTo>
                        <a:pt x="401" y="801"/>
                        <a:pt x="568" y="835"/>
                        <a:pt x="701" y="835"/>
                      </a:cubicBezTo>
                      <a:lnTo>
                        <a:pt x="768" y="835"/>
                      </a:lnTo>
                      <a:cubicBezTo>
                        <a:pt x="1168" y="768"/>
                        <a:pt x="1468" y="534"/>
                        <a:pt x="1535" y="201"/>
                      </a:cubicBezTo>
                      <a:cubicBezTo>
                        <a:pt x="1568" y="134"/>
                        <a:pt x="1502" y="34"/>
                        <a:pt x="1435" y="34"/>
                      </a:cubicBezTo>
                      <a:cubicBezTo>
                        <a:pt x="1416" y="28"/>
                        <a:pt x="1399" y="25"/>
                        <a:pt x="1383" y="25"/>
                      </a:cubicBezTo>
                      <a:cubicBezTo>
                        <a:pt x="1311" y="25"/>
                        <a:pt x="1262" y="80"/>
                        <a:pt x="1235" y="134"/>
                      </a:cubicBezTo>
                      <a:cubicBezTo>
                        <a:pt x="1168" y="368"/>
                        <a:pt x="934" y="501"/>
                        <a:pt x="734" y="534"/>
                      </a:cubicBezTo>
                      <a:cubicBezTo>
                        <a:pt x="634" y="534"/>
                        <a:pt x="568" y="501"/>
                        <a:pt x="467" y="434"/>
                      </a:cubicBezTo>
                      <a:cubicBezTo>
                        <a:pt x="367" y="368"/>
                        <a:pt x="301" y="234"/>
                        <a:pt x="301" y="134"/>
                      </a:cubicBezTo>
                      <a:cubicBezTo>
                        <a:pt x="301" y="67"/>
                        <a:pt x="234" y="1"/>
                        <a:pt x="1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5"/>
                <p:cNvSpPr/>
                <p:nvPr/>
              </p:nvSpPr>
              <p:spPr>
                <a:xfrm>
                  <a:off x="1733075" y="2865825"/>
                  <a:ext cx="55900" cy="6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36" h="2603" extrusionOk="0">
                      <a:moveTo>
                        <a:pt x="1101" y="334"/>
                      </a:moveTo>
                      <a:cubicBezTo>
                        <a:pt x="1268" y="501"/>
                        <a:pt x="1768" y="1201"/>
                        <a:pt x="1768" y="1735"/>
                      </a:cubicBezTo>
                      <a:cubicBezTo>
                        <a:pt x="1768" y="1902"/>
                        <a:pt x="1735" y="2035"/>
                        <a:pt x="1602" y="2135"/>
                      </a:cubicBezTo>
                      <a:cubicBezTo>
                        <a:pt x="1474" y="2237"/>
                        <a:pt x="1288" y="2281"/>
                        <a:pt x="1104" y="2281"/>
                      </a:cubicBezTo>
                      <a:cubicBezTo>
                        <a:pt x="1047" y="2281"/>
                        <a:pt x="990" y="2277"/>
                        <a:pt x="935" y="2269"/>
                      </a:cubicBezTo>
                      <a:cubicBezTo>
                        <a:pt x="768" y="2269"/>
                        <a:pt x="634" y="2202"/>
                        <a:pt x="568" y="2102"/>
                      </a:cubicBezTo>
                      <a:cubicBezTo>
                        <a:pt x="434" y="1902"/>
                        <a:pt x="468" y="1502"/>
                        <a:pt x="634" y="1068"/>
                      </a:cubicBezTo>
                      <a:cubicBezTo>
                        <a:pt x="801" y="668"/>
                        <a:pt x="1001" y="401"/>
                        <a:pt x="1101" y="334"/>
                      </a:cubicBezTo>
                      <a:close/>
                      <a:moveTo>
                        <a:pt x="1101" y="1"/>
                      </a:moveTo>
                      <a:cubicBezTo>
                        <a:pt x="834" y="34"/>
                        <a:pt x="534" y="501"/>
                        <a:pt x="367" y="868"/>
                      </a:cubicBezTo>
                      <a:cubicBezTo>
                        <a:pt x="267" y="1168"/>
                        <a:pt x="1" y="1835"/>
                        <a:pt x="301" y="2269"/>
                      </a:cubicBezTo>
                      <a:cubicBezTo>
                        <a:pt x="434" y="2436"/>
                        <a:pt x="634" y="2536"/>
                        <a:pt x="901" y="2602"/>
                      </a:cubicBezTo>
                      <a:lnTo>
                        <a:pt x="1068" y="2602"/>
                      </a:lnTo>
                      <a:cubicBezTo>
                        <a:pt x="1335" y="2602"/>
                        <a:pt x="1602" y="2536"/>
                        <a:pt x="1802" y="2369"/>
                      </a:cubicBezTo>
                      <a:cubicBezTo>
                        <a:pt x="2035" y="2202"/>
                        <a:pt x="2235" y="1835"/>
                        <a:pt x="1935" y="1068"/>
                      </a:cubicBezTo>
                      <a:cubicBezTo>
                        <a:pt x="1835" y="835"/>
                        <a:pt x="1402" y="1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5"/>
                <p:cNvSpPr/>
                <p:nvPr/>
              </p:nvSpPr>
              <p:spPr>
                <a:xfrm>
                  <a:off x="1753925" y="2922525"/>
                  <a:ext cx="26700" cy="229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68" h="9175" extrusionOk="0">
                      <a:moveTo>
                        <a:pt x="434" y="1"/>
                      </a:moveTo>
                      <a:cubicBezTo>
                        <a:pt x="334" y="1"/>
                        <a:pt x="267" y="68"/>
                        <a:pt x="301" y="168"/>
                      </a:cubicBezTo>
                      <a:cubicBezTo>
                        <a:pt x="534" y="3503"/>
                        <a:pt x="734" y="6939"/>
                        <a:pt x="568" y="7173"/>
                      </a:cubicBezTo>
                      <a:lnTo>
                        <a:pt x="534" y="7173"/>
                      </a:lnTo>
                      <a:cubicBezTo>
                        <a:pt x="494" y="7173"/>
                        <a:pt x="454" y="7167"/>
                        <a:pt x="412" y="7167"/>
                      </a:cubicBezTo>
                      <a:cubicBezTo>
                        <a:pt x="349" y="7167"/>
                        <a:pt x="281" y="7179"/>
                        <a:pt x="201" y="7239"/>
                      </a:cubicBezTo>
                      <a:cubicBezTo>
                        <a:pt x="34" y="7406"/>
                        <a:pt x="0" y="8607"/>
                        <a:pt x="267" y="8974"/>
                      </a:cubicBezTo>
                      <a:cubicBezTo>
                        <a:pt x="367" y="9107"/>
                        <a:pt x="467" y="9174"/>
                        <a:pt x="601" y="9174"/>
                      </a:cubicBezTo>
                      <a:cubicBezTo>
                        <a:pt x="701" y="9174"/>
                        <a:pt x="801" y="9141"/>
                        <a:pt x="901" y="9074"/>
                      </a:cubicBezTo>
                      <a:cubicBezTo>
                        <a:pt x="968" y="9041"/>
                        <a:pt x="968" y="8941"/>
                        <a:pt x="934" y="8874"/>
                      </a:cubicBezTo>
                      <a:cubicBezTo>
                        <a:pt x="910" y="8825"/>
                        <a:pt x="850" y="8794"/>
                        <a:pt x="793" y="8794"/>
                      </a:cubicBezTo>
                      <a:cubicBezTo>
                        <a:pt x="772" y="8794"/>
                        <a:pt x="752" y="8798"/>
                        <a:pt x="734" y="8807"/>
                      </a:cubicBezTo>
                      <a:cubicBezTo>
                        <a:pt x="668" y="8841"/>
                        <a:pt x="626" y="8849"/>
                        <a:pt x="601" y="8849"/>
                      </a:cubicBezTo>
                      <a:cubicBezTo>
                        <a:pt x="576" y="8849"/>
                        <a:pt x="568" y="8841"/>
                        <a:pt x="568" y="8841"/>
                      </a:cubicBezTo>
                      <a:cubicBezTo>
                        <a:pt x="334" y="8640"/>
                        <a:pt x="367" y="7706"/>
                        <a:pt x="434" y="7473"/>
                      </a:cubicBezTo>
                      <a:lnTo>
                        <a:pt x="467" y="7473"/>
                      </a:lnTo>
                      <a:cubicBezTo>
                        <a:pt x="492" y="7485"/>
                        <a:pt x="525" y="7493"/>
                        <a:pt x="563" y="7493"/>
                      </a:cubicBezTo>
                      <a:cubicBezTo>
                        <a:pt x="627" y="7493"/>
                        <a:pt x="704" y="7470"/>
                        <a:pt x="768" y="7406"/>
                      </a:cubicBezTo>
                      <a:cubicBezTo>
                        <a:pt x="968" y="7206"/>
                        <a:pt x="1068" y="6772"/>
                        <a:pt x="601" y="134"/>
                      </a:cubicBezTo>
                      <a:cubicBezTo>
                        <a:pt x="601" y="68"/>
                        <a:pt x="534" y="1"/>
                        <a:pt x="4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5"/>
                <p:cNvSpPr/>
                <p:nvPr/>
              </p:nvSpPr>
              <p:spPr>
                <a:xfrm>
                  <a:off x="1725575" y="2921700"/>
                  <a:ext cx="30875" cy="228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5" h="9141" extrusionOk="0">
                      <a:moveTo>
                        <a:pt x="1101" y="1"/>
                      </a:moveTo>
                      <a:cubicBezTo>
                        <a:pt x="1001" y="1"/>
                        <a:pt x="934" y="67"/>
                        <a:pt x="934" y="167"/>
                      </a:cubicBezTo>
                      <a:cubicBezTo>
                        <a:pt x="734" y="3470"/>
                        <a:pt x="401" y="5138"/>
                        <a:pt x="234" y="6072"/>
                      </a:cubicBezTo>
                      <a:cubicBezTo>
                        <a:pt x="34" y="6939"/>
                        <a:pt x="0" y="7206"/>
                        <a:pt x="434" y="7439"/>
                      </a:cubicBezTo>
                      <a:cubicBezTo>
                        <a:pt x="601" y="7539"/>
                        <a:pt x="634" y="8273"/>
                        <a:pt x="467" y="8673"/>
                      </a:cubicBezTo>
                      <a:cubicBezTo>
                        <a:pt x="434" y="8740"/>
                        <a:pt x="367" y="8840"/>
                        <a:pt x="301" y="8840"/>
                      </a:cubicBezTo>
                      <a:cubicBezTo>
                        <a:pt x="275" y="8832"/>
                        <a:pt x="253" y="8828"/>
                        <a:pt x="232" y="8828"/>
                      </a:cubicBezTo>
                      <a:cubicBezTo>
                        <a:pt x="169" y="8828"/>
                        <a:pt x="125" y="8865"/>
                        <a:pt x="100" y="8940"/>
                      </a:cubicBezTo>
                      <a:cubicBezTo>
                        <a:pt x="67" y="9007"/>
                        <a:pt x="100" y="9107"/>
                        <a:pt x="200" y="9140"/>
                      </a:cubicBezTo>
                      <a:lnTo>
                        <a:pt x="334" y="9140"/>
                      </a:lnTo>
                      <a:cubicBezTo>
                        <a:pt x="434" y="9140"/>
                        <a:pt x="634" y="9074"/>
                        <a:pt x="734" y="8807"/>
                      </a:cubicBezTo>
                      <a:cubicBezTo>
                        <a:pt x="934" y="8340"/>
                        <a:pt x="968" y="7406"/>
                        <a:pt x="567" y="7172"/>
                      </a:cubicBezTo>
                      <a:cubicBezTo>
                        <a:pt x="367" y="7072"/>
                        <a:pt x="367" y="7039"/>
                        <a:pt x="534" y="6138"/>
                      </a:cubicBezTo>
                      <a:cubicBezTo>
                        <a:pt x="701" y="5204"/>
                        <a:pt x="1034" y="3503"/>
                        <a:pt x="1235" y="167"/>
                      </a:cubicBezTo>
                      <a:cubicBezTo>
                        <a:pt x="1235" y="101"/>
                        <a:pt x="1201" y="34"/>
                        <a:pt x="11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5"/>
                <p:cNvSpPr/>
                <p:nvPr/>
              </p:nvSpPr>
              <p:spPr>
                <a:xfrm>
                  <a:off x="1725575" y="3198500"/>
                  <a:ext cx="50050" cy="2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2" h="838" extrusionOk="0">
                      <a:moveTo>
                        <a:pt x="186" y="0"/>
                      </a:moveTo>
                      <a:cubicBezTo>
                        <a:pt x="156" y="0"/>
                        <a:pt x="126" y="11"/>
                        <a:pt x="100" y="36"/>
                      </a:cubicBezTo>
                      <a:cubicBezTo>
                        <a:pt x="34" y="70"/>
                        <a:pt x="0" y="170"/>
                        <a:pt x="67" y="237"/>
                      </a:cubicBezTo>
                      <a:cubicBezTo>
                        <a:pt x="301" y="604"/>
                        <a:pt x="567" y="804"/>
                        <a:pt x="868" y="837"/>
                      </a:cubicBezTo>
                      <a:lnTo>
                        <a:pt x="1001" y="837"/>
                      </a:lnTo>
                      <a:cubicBezTo>
                        <a:pt x="1268" y="837"/>
                        <a:pt x="1568" y="704"/>
                        <a:pt x="1902" y="403"/>
                      </a:cubicBezTo>
                      <a:cubicBezTo>
                        <a:pt x="1968" y="337"/>
                        <a:pt x="2002" y="237"/>
                        <a:pt x="1935" y="170"/>
                      </a:cubicBezTo>
                      <a:cubicBezTo>
                        <a:pt x="1902" y="137"/>
                        <a:pt x="1860" y="120"/>
                        <a:pt x="1818" y="120"/>
                      </a:cubicBezTo>
                      <a:cubicBezTo>
                        <a:pt x="1777" y="120"/>
                        <a:pt x="1735" y="137"/>
                        <a:pt x="1702" y="170"/>
                      </a:cubicBezTo>
                      <a:cubicBezTo>
                        <a:pt x="1401" y="437"/>
                        <a:pt x="1134" y="537"/>
                        <a:pt x="901" y="537"/>
                      </a:cubicBezTo>
                      <a:cubicBezTo>
                        <a:pt x="701" y="503"/>
                        <a:pt x="501" y="337"/>
                        <a:pt x="301" y="70"/>
                      </a:cubicBezTo>
                      <a:cubicBezTo>
                        <a:pt x="280" y="29"/>
                        <a:pt x="234" y="0"/>
                        <a:pt x="1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5"/>
                <p:cNvSpPr/>
                <p:nvPr/>
              </p:nvSpPr>
              <p:spPr>
                <a:xfrm>
                  <a:off x="1713050" y="2865850"/>
                  <a:ext cx="96775" cy="105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1" h="4203" extrusionOk="0">
                      <a:moveTo>
                        <a:pt x="1821" y="0"/>
                      </a:moveTo>
                      <a:cubicBezTo>
                        <a:pt x="1603" y="0"/>
                        <a:pt x="1393" y="68"/>
                        <a:pt x="1202" y="200"/>
                      </a:cubicBezTo>
                      <a:cubicBezTo>
                        <a:pt x="435" y="733"/>
                        <a:pt x="1" y="2235"/>
                        <a:pt x="301" y="3269"/>
                      </a:cubicBezTo>
                      <a:cubicBezTo>
                        <a:pt x="492" y="3810"/>
                        <a:pt x="865" y="4138"/>
                        <a:pt x="1392" y="4138"/>
                      </a:cubicBezTo>
                      <a:cubicBezTo>
                        <a:pt x="1417" y="4138"/>
                        <a:pt x="1443" y="4137"/>
                        <a:pt x="1469" y="4136"/>
                      </a:cubicBezTo>
                      <a:cubicBezTo>
                        <a:pt x="1569" y="4136"/>
                        <a:pt x="1635" y="4069"/>
                        <a:pt x="1635" y="3969"/>
                      </a:cubicBezTo>
                      <a:cubicBezTo>
                        <a:pt x="1635" y="3902"/>
                        <a:pt x="1569" y="3836"/>
                        <a:pt x="1469" y="3836"/>
                      </a:cubicBezTo>
                      <a:cubicBezTo>
                        <a:pt x="1068" y="3836"/>
                        <a:pt x="768" y="3602"/>
                        <a:pt x="601" y="3169"/>
                      </a:cubicBezTo>
                      <a:cubicBezTo>
                        <a:pt x="335" y="2301"/>
                        <a:pt x="735" y="900"/>
                        <a:pt x="1369" y="433"/>
                      </a:cubicBezTo>
                      <a:cubicBezTo>
                        <a:pt x="1507" y="350"/>
                        <a:pt x="1652" y="307"/>
                        <a:pt x="1802" y="307"/>
                      </a:cubicBezTo>
                      <a:cubicBezTo>
                        <a:pt x="2013" y="307"/>
                        <a:pt x="2236" y="391"/>
                        <a:pt x="2469" y="567"/>
                      </a:cubicBezTo>
                      <a:cubicBezTo>
                        <a:pt x="3370" y="1334"/>
                        <a:pt x="3503" y="2301"/>
                        <a:pt x="3303" y="2902"/>
                      </a:cubicBezTo>
                      <a:cubicBezTo>
                        <a:pt x="3137" y="3469"/>
                        <a:pt x="2736" y="3836"/>
                        <a:pt x="2169" y="3869"/>
                      </a:cubicBezTo>
                      <a:cubicBezTo>
                        <a:pt x="2102" y="3902"/>
                        <a:pt x="2036" y="3969"/>
                        <a:pt x="2036" y="4069"/>
                      </a:cubicBezTo>
                      <a:cubicBezTo>
                        <a:pt x="2036" y="4136"/>
                        <a:pt x="2102" y="4203"/>
                        <a:pt x="2203" y="4203"/>
                      </a:cubicBezTo>
                      <a:cubicBezTo>
                        <a:pt x="2870" y="4136"/>
                        <a:pt x="3403" y="3669"/>
                        <a:pt x="3604" y="3002"/>
                      </a:cubicBezTo>
                      <a:cubicBezTo>
                        <a:pt x="3870" y="2068"/>
                        <a:pt x="3503" y="1034"/>
                        <a:pt x="2670" y="333"/>
                      </a:cubicBezTo>
                      <a:cubicBezTo>
                        <a:pt x="2389" y="109"/>
                        <a:pt x="2099" y="0"/>
                        <a:pt x="182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5"/>
                <p:cNvSpPr/>
                <p:nvPr/>
              </p:nvSpPr>
              <p:spPr>
                <a:xfrm>
                  <a:off x="926675" y="2915450"/>
                  <a:ext cx="42550" cy="168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02" h="6722" extrusionOk="0">
                      <a:moveTo>
                        <a:pt x="1184" y="0"/>
                      </a:moveTo>
                      <a:cubicBezTo>
                        <a:pt x="1143" y="0"/>
                        <a:pt x="1101" y="17"/>
                        <a:pt x="1068" y="50"/>
                      </a:cubicBezTo>
                      <a:cubicBezTo>
                        <a:pt x="1034" y="117"/>
                        <a:pt x="1034" y="217"/>
                        <a:pt x="1101" y="284"/>
                      </a:cubicBezTo>
                      <a:cubicBezTo>
                        <a:pt x="1301" y="451"/>
                        <a:pt x="1401" y="751"/>
                        <a:pt x="1368" y="1051"/>
                      </a:cubicBezTo>
                      <a:cubicBezTo>
                        <a:pt x="1268" y="2752"/>
                        <a:pt x="967" y="4487"/>
                        <a:pt x="500" y="6155"/>
                      </a:cubicBezTo>
                      <a:cubicBezTo>
                        <a:pt x="400" y="5888"/>
                        <a:pt x="367" y="5588"/>
                        <a:pt x="367" y="5321"/>
                      </a:cubicBezTo>
                      <a:cubicBezTo>
                        <a:pt x="334" y="4720"/>
                        <a:pt x="367" y="4053"/>
                        <a:pt x="400" y="3386"/>
                      </a:cubicBezTo>
                      <a:cubicBezTo>
                        <a:pt x="400" y="3086"/>
                        <a:pt x="434" y="2786"/>
                        <a:pt x="434" y="2485"/>
                      </a:cubicBezTo>
                      <a:cubicBezTo>
                        <a:pt x="434" y="2385"/>
                        <a:pt x="367" y="2319"/>
                        <a:pt x="300" y="2319"/>
                      </a:cubicBezTo>
                      <a:cubicBezTo>
                        <a:pt x="200" y="2319"/>
                        <a:pt x="134" y="2385"/>
                        <a:pt x="134" y="2485"/>
                      </a:cubicBezTo>
                      <a:cubicBezTo>
                        <a:pt x="134" y="2752"/>
                        <a:pt x="100" y="3053"/>
                        <a:pt x="100" y="3386"/>
                      </a:cubicBezTo>
                      <a:cubicBezTo>
                        <a:pt x="33" y="4020"/>
                        <a:pt x="0" y="4720"/>
                        <a:pt x="33" y="5354"/>
                      </a:cubicBezTo>
                      <a:cubicBezTo>
                        <a:pt x="67" y="5788"/>
                        <a:pt x="134" y="6288"/>
                        <a:pt x="400" y="6655"/>
                      </a:cubicBezTo>
                      <a:cubicBezTo>
                        <a:pt x="434" y="6722"/>
                        <a:pt x="500" y="6722"/>
                        <a:pt x="534" y="6722"/>
                      </a:cubicBezTo>
                      <a:lnTo>
                        <a:pt x="567" y="6722"/>
                      </a:lnTo>
                      <a:cubicBezTo>
                        <a:pt x="634" y="6722"/>
                        <a:pt x="667" y="6655"/>
                        <a:pt x="701" y="6622"/>
                      </a:cubicBezTo>
                      <a:cubicBezTo>
                        <a:pt x="1234" y="4820"/>
                        <a:pt x="1568" y="2919"/>
                        <a:pt x="1701" y="1051"/>
                      </a:cubicBezTo>
                      <a:cubicBezTo>
                        <a:pt x="1701" y="651"/>
                        <a:pt x="1568" y="251"/>
                        <a:pt x="1301" y="50"/>
                      </a:cubicBezTo>
                      <a:cubicBezTo>
                        <a:pt x="1268" y="17"/>
                        <a:pt x="1226" y="0"/>
                        <a:pt x="11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5"/>
                <p:cNvSpPr/>
                <p:nvPr/>
              </p:nvSpPr>
              <p:spPr>
                <a:xfrm>
                  <a:off x="652300" y="2823200"/>
                  <a:ext cx="40050" cy="22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8878" extrusionOk="0">
                      <a:moveTo>
                        <a:pt x="434" y="305"/>
                      </a:moveTo>
                      <a:cubicBezTo>
                        <a:pt x="468" y="305"/>
                        <a:pt x="468" y="338"/>
                        <a:pt x="501" y="405"/>
                      </a:cubicBezTo>
                      <a:cubicBezTo>
                        <a:pt x="1302" y="1739"/>
                        <a:pt x="1268" y="3307"/>
                        <a:pt x="1268" y="4841"/>
                      </a:cubicBezTo>
                      <a:cubicBezTo>
                        <a:pt x="1268" y="5141"/>
                        <a:pt x="1268" y="5408"/>
                        <a:pt x="1268" y="5675"/>
                      </a:cubicBezTo>
                      <a:cubicBezTo>
                        <a:pt x="1268" y="6309"/>
                        <a:pt x="1302" y="6943"/>
                        <a:pt x="1168" y="7543"/>
                      </a:cubicBezTo>
                      <a:cubicBezTo>
                        <a:pt x="1068" y="7910"/>
                        <a:pt x="935" y="8210"/>
                        <a:pt x="768" y="8410"/>
                      </a:cubicBezTo>
                      <a:cubicBezTo>
                        <a:pt x="468" y="7243"/>
                        <a:pt x="501" y="6042"/>
                        <a:pt x="501" y="4841"/>
                      </a:cubicBezTo>
                      <a:cubicBezTo>
                        <a:pt x="501" y="4107"/>
                        <a:pt x="534" y="3340"/>
                        <a:pt x="468" y="2573"/>
                      </a:cubicBezTo>
                      <a:cubicBezTo>
                        <a:pt x="468" y="2439"/>
                        <a:pt x="434" y="2273"/>
                        <a:pt x="434" y="2106"/>
                      </a:cubicBezTo>
                      <a:cubicBezTo>
                        <a:pt x="368" y="1539"/>
                        <a:pt x="301" y="938"/>
                        <a:pt x="401" y="405"/>
                      </a:cubicBezTo>
                      <a:cubicBezTo>
                        <a:pt x="401" y="338"/>
                        <a:pt x="434" y="338"/>
                        <a:pt x="434" y="305"/>
                      </a:cubicBezTo>
                      <a:close/>
                      <a:moveTo>
                        <a:pt x="435" y="0"/>
                      </a:moveTo>
                      <a:cubicBezTo>
                        <a:pt x="414" y="0"/>
                        <a:pt x="391" y="1"/>
                        <a:pt x="368" y="4"/>
                      </a:cubicBezTo>
                      <a:cubicBezTo>
                        <a:pt x="167" y="4"/>
                        <a:pt x="134" y="238"/>
                        <a:pt x="101" y="338"/>
                      </a:cubicBezTo>
                      <a:cubicBezTo>
                        <a:pt x="1" y="938"/>
                        <a:pt x="67" y="1539"/>
                        <a:pt x="101" y="2139"/>
                      </a:cubicBezTo>
                      <a:cubicBezTo>
                        <a:pt x="134" y="2306"/>
                        <a:pt x="134" y="2473"/>
                        <a:pt x="167" y="2606"/>
                      </a:cubicBezTo>
                      <a:cubicBezTo>
                        <a:pt x="201" y="3340"/>
                        <a:pt x="201" y="4107"/>
                        <a:pt x="201" y="4841"/>
                      </a:cubicBezTo>
                      <a:cubicBezTo>
                        <a:pt x="167" y="6142"/>
                        <a:pt x="167" y="7476"/>
                        <a:pt x="534" y="8744"/>
                      </a:cubicBezTo>
                      <a:cubicBezTo>
                        <a:pt x="534" y="8811"/>
                        <a:pt x="568" y="8844"/>
                        <a:pt x="634" y="8877"/>
                      </a:cubicBezTo>
                      <a:lnTo>
                        <a:pt x="668" y="8877"/>
                      </a:lnTo>
                      <a:cubicBezTo>
                        <a:pt x="701" y="8877"/>
                        <a:pt x="734" y="8844"/>
                        <a:pt x="768" y="8844"/>
                      </a:cubicBezTo>
                      <a:cubicBezTo>
                        <a:pt x="1101" y="8577"/>
                        <a:pt x="1335" y="8177"/>
                        <a:pt x="1468" y="7610"/>
                      </a:cubicBezTo>
                      <a:cubicBezTo>
                        <a:pt x="1602" y="6976"/>
                        <a:pt x="1602" y="6309"/>
                        <a:pt x="1602" y="5675"/>
                      </a:cubicBezTo>
                      <a:cubicBezTo>
                        <a:pt x="1602" y="5408"/>
                        <a:pt x="1602" y="5141"/>
                        <a:pt x="1602" y="4875"/>
                      </a:cubicBezTo>
                      <a:cubicBezTo>
                        <a:pt x="1602" y="3273"/>
                        <a:pt x="1602" y="1639"/>
                        <a:pt x="768" y="238"/>
                      </a:cubicBezTo>
                      <a:cubicBezTo>
                        <a:pt x="737" y="147"/>
                        <a:pt x="652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5"/>
                <p:cNvSpPr/>
                <p:nvPr/>
              </p:nvSpPr>
              <p:spPr>
                <a:xfrm>
                  <a:off x="382950" y="2830475"/>
                  <a:ext cx="40050" cy="18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2" h="7419" extrusionOk="0">
                      <a:moveTo>
                        <a:pt x="834" y="314"/>
                      </a:moveTo>
                      <a:cubicBezTo>
                        <a:pt x="901" y="414"/>
                        <a:pt x="1001" y="614"/>
                        <a:pt x="1068" y="747"/>
                      </a:cubicBezTo>
                      <a:lnTo>
                        <a:pt x="1101" y="881"/>
                      </a:lnTo>
                      <a:cubicBezTo>
                        <a:pt x="1168" y="1081"/>
                        <a:pt x="1201" y="1281"/>
                        <a:pt x="1201" y="1548"/>
                      </a:cubicBezTo>
                      <a:cubicBezTo>
                        <a:pt x="1301" y="3349"/>
                        <a:pt x="1268" y="5251"/>
                        <a:pt x="534" y="6919"/>
                      </a:cubicBezTo>
                      <a:cubicBezTo>
                        <a:pt x="334" y="6485"/>
                        <a:pt x="334" y="5985"/>
                        <a:pt x="334" y="5484"/>
                      </a:cubicBezTo>
                      <a:cubicBezTo>
                        <a:pt x="334" y="4550"/>
                        <a:pt x="367" y="3650"/>
                        <a:pt x="401" y="2716"/>
                      </a:cubicBezTo>
                      <a:cubicBezTo>
                        <a:pt x="434" y="2549"/>
                        <a:pt x="434" y="2349"/>
                        <a:pt x="434" y="2115"/>
                      </a:cubicBezTo>
                      <a:cubicBezTo>
                        <a:pt x="434" y="1648"/>
                        <a:pt x="434" y="1148"/>
                        <a:pt x="534" y="714"/>
                      </a:cubicBezTo>
                      <a:cubicBezTo>
                        <a:pt x="567" y="581"/>
                        <a:pt x="634" y="481"/>
                        <a:pt x="667" y="381"/>
                      </a:cubicBezTo>
                      <a:cubicBezTo>
                        <a:pt x="701" y="347"/>
                        <a:pt x="734" y="314"/>
                        <a:pt x="767" y="314"/>
                      </a:cubicBezTo>
                      <a:close/>
                      <a:moveTo>
                        <a:pt x="786" y="0"/>
                      </a:moveTo>
                      <a:cubicBezTo>
                        <a:pt x="757" y="0"/>
                        <a:pt x="728" y="5"/>
                        <a:pt x="701" y="14"/>
                      </a:cubicBezTo>
                      <a:cubicBezTo>
                        <a:pt x="567" y="47"/>
                        <a:pt x="467" y="114"/>
                        <a:pt x="401" y="214"/>
                      </a:cubicBezTo>
                      <a:cubicBezTo>
                        <a:pt x="334" y="347"/>
                        <a:pt x="267" y="481"/>
                        <a:pt x="234" y="647"/>
                      </a:cubicBezTo>
                      <a:cubicBezTo>
                        <a:pt x="134" y="1081"/>
                        <a:pt x="134" y="1615"/>
                        <a:pt x="100" y="2115"/>
                      </a:cubicBezTo>
                      <a:cubicBezTo>
                        <a:pt x="100" y="2315"/>
                        <a:pt x="100" y="2515"/>
                        <a:pt x="100" y="2682"/>
                      </a:cubicBezTo>
                      <a:cubicBezTo>
                        <a:pt x="34" y="3616"/>
                        <a:pt x="0" y="4550"/>
                        <a:pt x="0" y="5451"/>
                      </a:cubicBezTo>
                      <a:cubicBezTo>
                        <a:pt x="0" y="6118"/>
                        <a:pt x="34" y="6785"/>
                        <a:pt x="401" y="7319"/>
                      </a:cubicBezTo>
                      <a:cubicBezTo>
                        <a:pt x="401" y="7386"/>
                        <a:pt x="467" y="7419"/>
                        <a:pt x="534" y="7419"/>
                      </a:cubicBezTo>
                      <a:cubicBezTo>
                        <a:pt x="534" y="7419"/>
                        <a:pt x="534" y="7419"/>
                        <a:pt x="534" y="7386"/>
                      </a:cubicBezTo>
                      <a:cubicBezTo>
                        <a:pt x="601" y="7386"/>
                        <a:pt x="634" y="7352"/>
                        <a:pt x="667" y="7319"/>
                      </a:cubicBezTo>
                      <a:cubicBezTo>
                        <a:pt x="1568" y="5518"/>
                        <a:pt x="1601" y="3483"/>
                        <a:pt x="1535" y="1548"/>
                      </a:cubicBezTo>
                      <a:cubicBezTo>
                        <a:pt x="1501" y="1315"/>
                        <a:pt x="1501" y="1014"/>
                        <a:pt x="1401" y="714"/>
                      </a:cubicBezTo>
                      <a:lnTo>
                        <a:pt x="1335" y="614"/>
                      </a:lnTo>
                      <a:cubicBezTo>
                        <a:pt x="1268" y="447"/>
                        <a:pt x="1168" y="180"/>
                        <a:pt x="1001" y="80"/>
                      </a:cubicBezTo>
                      <a:cubicBezTo>
                        <a:pt x="952" y="31"/>
                        <a:pt x="868" y="0"/>
                        <a:pt x="7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5"/>
                <p:cNvSpPr/>
                <p:nvPr/>
              </p:nvSpPr>
              <p:spPr>
                <a:xfrm>
                  <a:off x="1913200" y="2908875"/>
                  <a:ext cx="40900" cy="175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6" h="7019" extrusionOk="0">
                      <a:moveTo>
                        <a:pt x="509" y="0"/>
                      </a:moveTo>
                      <a:cubicBezTo>
                        <a:pt x="452" y="0"/>
                        <a:pt x="392" y="31"/>
                        <a:pt x="368" y="80"/>
                      </a:cubicBezTo>
                      <a:cubicBezTo>
                        <a:pt x="134" y="480"/>
                        <a:pt x="1" y="1081"/>
                        <a:pt x="1" y="1681"/>
                      </a:cubicBezTo>
                      <a:cubicBezTo>
                        <a:pt x="34" y="3249"/>
                        <a:pt x="301" y="4817"/>
                        <a:pt x="534" y="6351"/>
                      </a:cubicBezTo>
                      <a:cubicBezTo>
                        <a:pt x="534" y="6551"/>
                        <a:pt x="601" y="6851"/>
                        <a:pt x="868" y="7018"/>
                      </a:cubicBezTo>
                      <a:lnTo>
                        <a:pt x="935" y="7018"/>
                      </a:lnTo>
                      <a:cubicBezTo>
                        <a:pt x="968" y="7018"/>
                        <a:pt x="1001" y="7018"/>
                        <a:pt x="1035" y="6985"/>
                      </a:cubicBezTo>
                      <a:cubicBezTo>
                        <a:pt x="1235" y="6818"/>
                        <a:pt x="1302" y="6585"/>
                        <a:pt x="1335" y="6384"/>
                      </a:cubicBezTo>
                      <a:cubicBezTo>
                        <a:pt x="1635" y="5117"/>
                        <a:pt x="1635" y="3749"/>
                        <a:pt x="1402" y="2115"/>
                      </a:cubicBezTo>
                      <a:cubicBezTo>
                        <a:pt x="1402" y="2048"/>
                        <a:pt x="1302" y="1981"/>
                        <a:pt x="1235" y="1981"/>
                      </a:cubicBezTo>
                      <a:cubicBezTo>
                        <a:pt x="1135" y="2015"/>
                        <a:pt x="1068" y="2081"/>
                        <a:pt x="1101" y="2148"/>
                      </a:cubicBezTo>
                      <a:cubicBezTo>
                        <a:pt x="1335" y="3749"/>
                        <a:pt x="1335" y="5083"/>
                        <a:pt x="1035" y="6318"/>
                      </a:cubicBezTo>
                      <a:cubicBezTo>
                        <a:pt x="1001" y="6418"/>
                        <a:pt x="968" y="6551"/>
                        <a:pt x="935" y="6618"/>
                      </a:cubicBezTo>
                      <a:cubicBezTo>
                        <a:pt x="868" y="6551"/>
                        <a:pt x="868" y="6451"/>
                        <a:pt x="835" y="6318"/>
                      </a:cubicBezTo>
                      <a:cubicBezTo>
                        <a:pt x="601" y="4783"/>
                        <a:pt x="334" y="3215"/>
                        <a:pt x="334" y="1681"/>
                      </a:cubicBezTo>
                      <a:cubicBezTo>
                        <a:pt x="334" y="1147"/>
                        <a:pt x="434" y="580"/>
                        <a:pt x="634" y="213"/>
                      </a:cubicBezTo>
                      <a:cubicBezTo>
                        <a:pt x="701" y="147"/>
                        <a:pt x="668" y="47"/>
                        <a:pt x="568" y="13"/>
                      </a:cubicBezTo>
                      <a:cubicBezTo>
                        <a:pt x="550" y="4"/>
                        <a:pt x="530" y="0"/>
                        <a:pt x="5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5"/>
                <p:cNvSpPr/>
                <p:nvPr/>
              </p:nvSpPr>
              <p:spPr>
                <a:xfrm>
                  <a:off x="2182575" y="2833300"/>
                  <a:ext cx="45875" cy="215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5" h="8607" extrusionOk="0">
                      <a:moveTo>
                        <a:pt x="1334" y="301"/>
                      </a:moveTo>
                      <a:cubicBezTo>
                        <a:pt x="1334" y="301"/>
                        <a:pt x="1368" y="334"/>
                        <a:pt x="1368" y="368"/>
                      </a:cubicBezTo>
                      <a:cubicBezTo>
                        <a:pt x="1501" y="568"/>
                        <a:pt x="1501" y="1068"/>
                        <a:pt x="1468" y="1402"/>
                      </a:cubicBezTo>
                      <a:cubicBezTo>
                        <a:pt x="1468" y="1502"/>
                        <a:pt x="1468" y="1568"/>
                        <a:pt x="1468" y="1669"/>
                      </a:cubicBezTo>
                      <a:cubicBezTo>
                        <a:pt x="1468" y="2336"/>
                        <a:pt x="1434" y="3036"/>
                        <a:pt x="1401" y="3703"/>
                      </a:cubicBezTo>
                      <a:lnTo>
                        <a:pt x="1301" y="5972"/>
                      </a:lnTo>
                      <a:cubicBezTo>
                        <a:pt x="1268" y="6705"/>
                        <a:pt x="1234" y="7473"/>
                        <a:pt x="1101" y="8207"/>
                      </a:cubicBezTo>
                      <a:cubicBezTo>
                        <a:pt x="1101" y="8240"/>
                        <a:pt x="1067" y="8240"/>
                        <a:pt x="1067" y="8273"/>
                      </a:cubicBezTo>
                      <a:cubicBezTo>
                        <a:pt x="1067" y="8273"/>
                        <a:pt x="1067" y="8240"/>
                        <a:pt x="1067" y="8240"/>
                      </a:cubicBezTo>
                      <a:cubicBezTo>
                        <a:pt x="701" y="7206"/>
                        <a:pt x="334" y="6072"/>
                        <a:pt x="300" y="4904"/>
                      </a:cubicBezTo>
                      <a:cubicBezTo>
                        <a:pt x="300" y="4437"/>
                        <a:pt x="367" y="3970"/>
                        <a:pt x="434" y="3470"/>
                      </a:cubicBezTo>
                      <a:cubicBezTo>
                        <a:pt x="534" y="2636"/>
                        <a:pt x="634" y="1735"/>
                        <a:pt x="1001" y="935"/>
                      </a:cubicBezTo>
                      <a:lnTo>
                        <a:pt x="1001" y="901"/>
                      </a:lnTo>
                      <a:cubicBezTo>
                        <a:pt x="1234" y="401"/>
                        <a:pt x="1334" y="334"/>
                        <a:pt x="1334" y="301"/>
                      </a:cubicBezTo>
                      <a:close/>
                      <a:moveTo>
                        <a:pt x="1334" y="1"/>
                      </a:moveTo>
                      <a:cubicBezTo>
                        <a:pt x="1067" y="1"/>
                        <a:pt x="867" y="401"/>
                        <a:pt x="734" y="768"/>
                      </a:cubicBezTo>
                      <a:lnTo>
                        <a:pt x="701" y="801"/>
                      </a:lnTo>
                      <a:cubicBezTo>
                        <a:pt x="334" y="1669"/>
                        <a:pt x="234" y="2569"/>
                        <a:pt x="100" y="3436"/>
                      </a:cubicBezTo>
                      <a:cubicBezTo>
                        <a:pt x="67" y="3937"/>
                        <a:pt x="0" y="4437"/>
                        <a:pt x="0" y="4938"/>
                      </a:cubicBezTo>
                      <a:cubicBezTo>
                        <a:pt x="0" y="6138"/>
                        <a:pt x="367" y="7273"/>
                        <a:pt x="767" y="8340"/>
                      </a:cubicBezTo>
                      <a:cubicBezTo>
                        <a:pt x="801" y="8407"/>
                        <a:pt x="834" y="8573"/>
                        <a:pt x="1001" y="8607"/>
                      </a:cubicBezTo>
                      <a:lnTo>
                        <a:pt x="1067" y="8607"/>
                      </a:lnTo>
                      <a:cubicBezTo>
                        <a:pt x="1134" y="8607"/>
                        <a:pt x="1168" y="8607"/>
                        <a:pt x="1234" y="8573"/>
                      </a:cubicBezTo>
                      <a:cubicBezTo>
                        <a:pt x="1334" y="8507"/>
                        <a:pt x="1401" y="8340"/>
                        <a:pt x="1401" y="8273"/>
                      </a:cubicBezTo>
                      <a:cubicBezTo>
                        <a:pt x="1534" y="7506"/>
                        <a:pt x="1568" y="6739"/>
                        <a:pt x="1601" y="6005"/>
                      </a:cubicBezTo>
                      <a:lnTo>
                        <a:pt x="1701" y="3703"/>
                      </a:lnTo>
                      <a:cubicBezTo>
                        <a:pt x="1735" y="3036"/>
                        <a:pt x="1768" y="2336"/>
                        <a:pt x="1768" y="1669"/>
                      </a:cubicBezTo>
                      <a:cubicBezTo>
                        <a:pt x="1768" y="1568"/>
                        <a:pt x="1768" y="1502"/>
                        <a:pt x="1801" y="1402"/>
                      </a:cubicBezTo>
                      <a:cubicBezTo>
                        <a:pt x="1801" y="1001"/>
                        <a:pt x="1835" y="501"/>
                        <a:pt x="1635" y="201"/>
                      </a:cubicBezTo>
                      <a:cubicBezTo>
                        <a:pt x="1534" y="34"/>
                        <a:pt x="1434" y="1"/>
                        <a:pt x="1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5"/>
                <p:cNvSpPr/>
                <p:nvPr/>
              </p:nvSpPr>
              <p:spPr>
                <a:xfrm>
                  <a:off x="2454425" y="2847475"/>
                  <a:ext cx="36725" cy="17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9" h="7073" extrusionOk="0">
                      <a:moveTo>
                        <a:pt x="868" y="334"/>
                      </a:moveTo>
                      <a:cubicBezTo>
                        <a:pt x="1001" y="468"/>
                        <a:pt x="1201" y="968"/>
                        <a:pt x="1135" y="2836"/>
                      </a:cubicBezTo>
                      <a:lnTo>
                        <a:pt x="1068" y="4804"/>
                      </a:lnTo>
                      <a:cubicBezTo>
                        <a:pt x="1035" y="5371"/>
                        <a:pt x="1035" y="5938"/>
                        <a:pt x="901" y="6505"/>
                      </a:cubicBezTo>
                      <a:cubicBezTo>
                        <a:pt x="701" y="6038"/>
                        <a:pt x="601" y="5505"/>
                        <a:pt x="534" y="5004"/>
                      </a:cubicBezTo>
                      <a:cubicBezTo>
                        <a:pt x="401" y="4204"/>
                        <a:pt x="334" y="3403"/>
                        <a:pt x="334" y="2603"/>
                      </a:cubicBezTo>
                      <a:cubicBezTo>
                        <a:pt x="301" y="2169"/>
                        <a:pt x="301" y="1669"/>
                        <a:pt x="434" y="1168"/>
                      </a:cubicBezTo>
                      <a:cubicBezTo>
                        <a:pt x="634" y="334"/>
                        <a:pt x="801" y="334"/>
                        <a:pt x="801" y="334"/>
                      </a:cubicBezTo>
                      <a:close/>
                      <a:moveTo>
                        <a:pt x="801" y="1"/>
                      </a:moveTo>
                      <a:cubicBezTo>
                        <a:pt x="501" y="34"/>
                        <a:pt x="301" y="368"/>
                        <a:pt x="101" y="1102"/>
                      </a:cubicBezTo>
                      <a:cubicBezTo>
                        <a:pt x="0" y="1635"/>
                        <a:pt x="0" y="2169"/>
                        <a:pt x="0" y="2636"/>
                      </a:cubicBezTo>
                      <a:cubicBezTo>
                        <a:pt x="34" y="3437"/>
                        <a:pt x="101" y="4237"/>
                        <a:pt x="201" y="5038"/>
                      </a:cubicBezTo>
                      <a:cubicBezTo>
                        <a:pt x="301" y="5705"/>
                        <a:pt x="434" y="6405"/>
                        <a:pt x="834" y="7006"/>
                      </a:cubicBezTo>
                      <a:cubicBezTo>
                        <a:pt x="868" y="7072"/>
                        <a:pt x="901" y="7072"/>
                        <a:pt x="968" y="7072"/>
                      </a:cubicBezTo>
                      <a:cubicBezTo>
                        <a:pt x="1035" y="7072"/>
                        <a:pt x="1068" y="7039"/>
                        <a:pt x="1101" y="6972"/>
                      </a:cubicBezTo>
                      <a:cubicBezTo>
                        <a:pt x="1335" y="6272"/>
                        <a:pt x="1368" y="5538"/>
                        <a:pt x="1368" y="4804"/>
                      </a:cubicBezTo>
                      <a:lnTo>
                        <a:pt x="1435" y="2869"/>
                      </a:lnTo>
                      <a:cubicBezTo>
                        <a:pt x="1468" y="1302"/>
                        <a:pt x="1368" y="434"/>
                        <a:pt x="1101" y="134"/>
                      </a:cubicBezTo>
                      <a:cubicBezTo>
                        <a:pt x="1001" y="67"/>
                        <a:pt x="901" y="34"/>
                        <a:pt x="80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5"/>
                <p:cNvSpPr/>
                <p:nvPr/>
              </p:nvSpPr>
              <p:spPr>
                <a:xfrm>
                  <a:off x="953350" y="2798050"/>
                  <a:ext cx="970725" cy="328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29" h="13120" extrusionOk="0">
                      <a:moveTo>
                        <a:pt x="6785" y="1"/>
                      </a:moveTo>
                      <a:cubicBezTo>
                        <a:pt x="5064" y="1"/>
                        <a:pt x="2884" y="129"/>
                        <a:pt x="134" y="377"/>
                      </a:cubicBezTo>
                      <a:cubicBezTo>
                        <a:pt x="67" y="410"/>
                        <a:pt x="1" y="477"/>
                        <a:pt x="1" y="577"/>
                      </a:cubicBezTo>
                      <a:cubicBezTo>
                        <a:pt x="1" y="643"/>
                        <a:pt x="101" y="710"/>
                        <a:pt x="167" y="710"/>
                      </a:cubicBezTo>
                      <a:cubicBezTo>
                        <a:pt x="2988" y="440"/>
                        <a:pt x="5197" y="303"/>
                        <a:pt x="6917" y="303"/>
                      </a:cubicBezTo>
                      <a:cubicBezTo>
                        <a:pt x="9652" y="303"/>
                        <a:pt x="11151" y="648"/>
                        <a:pt x="11909" y="1344"/>
                      </a:cubicBezTo>
                      <a:cubicBezTo>
                        <a:pt x="12743" y="2145"/>
                        <a:pt x="12743" y="3379"/>
                        <a:pt x="12710" y="5113"/>
                      </a:cubicBezTo>
                      <a:cubicBezTo>
                        <a:pt x="12710" y="6014"/>
                        <a:pt x="12676" y="7048"/>
                        <a:pt x="12776" y="8216"/>
                      </a:cubicBezTo>
                      <a:cubicBezTo>
                        <a:pt x="13210" y="12785"/>
                        <a:pt x="15779" y="13119"/>
                        <a:pt x="18647" y="13119"/>
                      </a:cubicBezTo>
                      <a:lnTo>
                        <a:pt x="20682" y="13119"/>
                      </a:lnTo>
                      <a:cubicBezTo>
                        <a:pt x="25986" y="13119"/>
                        <a:pt x="26086" y="8916"/>
                        <a:pt x="26153" y="5547"/>
                      </a:cubicBezTo>
                      <a:cubicBezTo>
                        <a:pt x="26219" y="2945"/>
                        <a:pt x="26286" y="677"/>
                        <a:pt x="28488" y="677"/>
                      </a:cubicBezTo>
                      <a:cubicBezTo>
                        <a:pt x="29255" y="677"/>
                        <a:pt x="30022" y="643"/>
                        <a:pt x="30756" y="643"/>
                      </a:cubicBezTo>
                      <a:cubicBezTo>
                        <a:pt x="31739" y="618"/>
                        <a:pt x="32737" y="593"/>
                        <a:pt x="33736" y="593"/>
                      </a:cubicBezTo>
                      <a:cubicBezTo>
                        <a:pt x="35381" y="593"/>
                        <a:pt x="37030" y="661"/>
                        <a:pt x="38628" y="910"/>
                      </a:cubicBezTo>
                      <a:cubicBezTo>
                        <a:pt x="38695" y="910"/>
                        <a:pt x="38795" y="877"/>
                        <a:pt x="38795" y="777"/>
                      </a:cubicBezTo>
                      <a:cubicBezTo>
                        <a:pt x="38828" y="710"/>
                        <a:pt x="38762" y="610"/>
                        <a:pt x="38662" y="610"/>
                      </a:cubicBezTo>
                      <a:cubicBezTo>
                        <a:pt x="36927" y="343"/>
                        <a:pt x="35148" y="284"/>
                        <a:pt x="33384" y="284"/>
                      </a:cubicBezTo>
                      <a:cubicBezTo>
                        <a:pt x="32502" y="284"/>
                        <a:pt x="31623" y="299"/>
                        <a:pt x="30756" y="310"/>
                      </a:cubicBezTo>
                      <a:cubicBezTo>
                        <a:pt x="29989" y="343"/>
                        <a:pt x="29255" y="343"/>
                        <a:pt x="28488" y="377"/>
                      </a:cubicBezTo>
                      <a:cubicBezTo>
                        <a:pt x="25986" y="377"/>
                        <a:pt x="25919" y="2878"/>
                        <a:pt x="25852" y="5547"/>
                      </a:cubicBezTo>
                      <a:cubicBezTo>
                        <a:pt x="25786" y="8949"/>
                        <a:pt x="25686" y="12785"/>
                        <a:pt x="20682" y="12785"/>
                      </a:cubicBezTo>
                      <a:lnTo>
                        <a:pt x="19381" y="12785"/>
                      </a:lnTo>
                      <a:cubicBezTo>
                        <a:pt x="19117" y="12788"/>
                        <a:pt x="18856" y="12791"/>
                        <a:pt x="18599" y="12791"/>
                      </a:cubicBezTo>
                      <a:cubicBezTo>
                        <a:pt x="15801" y="12791"/>
                        <a:pt x="13477" y="12459"/>
                        <a:pt x="13110" y="8182"/>
                      </a:cubicBezTo>
                      <a:cubicBezTo>
                        <a:pt x="13010" y="7048"/>
                        <a:pt x="13010" y="6014"/>
                        <a:pt x="13010" y="5113"/>
                      </a:cubicBezTo>
                      <a:cubicBezTo>
                        <a:pt x="13043" y="3312"/>
                        <a:pt x="13077" y="2011"/>
                        <a:pt x="12143" y="1144"/>
                      </a:cubicBezTo>
                      <a:cubicBezTo>
                        <a:pt x="11304" y="368"/>
                        <a:pt x="9700" y="1"/>
                        <a:pt x="678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5"/>
                <p:cNvSpPr/>
                <p:nvPr/>
              </p:nvSpPr>
              <p:spPr>
                <a:xfrm>
                  <a:off x="1290250" y="3055125"/>
                  <a:ext cx="299425" cy="270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977" h="10809" extrusionOk="0">
                      <a:moveTo>
                        <a:pt x="11809" y="1"/>
                      </a:moveTo>
                      <a:cubicBezTo>
                        <a:pt x="11743" y="1"/>
                        <a:pt x="11676" y="67"/>
                        <a:pt x="11676" y="167"/>
                      </a:cubicBezTo>
                      <a:cubicBezTo>
                        <a:pt x="11609" y="5705"/>
                        <a:pt x="9975" y="9507"/>
                        <a:pt x="7273" y="10341"/>
                      </a:cubicBezTo>
                      <a:cubicBezTo>
                        <a:pt x="6943" y="10441"/>
                        <a:pt x="6607" y="10489"/>
                        <a:pt x="6271" y="10489"/>
                      </a:cubicBezTo>
                      <a:cubicBezTo>
                        <a:pt x="4803" y="10489"/>
                        <a:pt x="3315" y="9568"/>
                        <a:pt x="2202" y="7940"/>
                      </a:cubicBezTo>
                      <a:cubicBezTo>
                        <a:pt x="368" y="5204"/>
                        <a:pt x="334" y="3036"/>
                        <a:pt x="334" y="1468"/>
                      </a:cubicBezTo>
                      <a:cubicBezTo>
                        <a:pt x="334" y="1135"/>
                        <a:pt x="334" y="835"/>
                        <a:pt x="301" y="568"/>
                      </a:cubicBezTo>
                      <a:cubicBezTo>
                        <a:pt x="301" y="501"/>
                        <a:pt x="201" y="434"/>
                        <a:pt x="134" y="434"/>
                      </a:cubicBezTo>
                      <a:cubicBezTo>
                        <a:pt x="68" y="434"/>
                        <a:pt x="1" y="501"/>
                        <a:pt x="1" y="601"/>
                      </a:cubicBezTo>
                      <a:cubicBezTo>
                        <a:pt x="1" y="868"/>
                        <a:pt x="34" y="1168"/>
                        <a:pt x="34" y="1468"/>
                      </a:cubicBezTo>
                      <a:cubicBezTo>
                        <a:pt x="34" y="3103"/>
                        <a:pt x="34" y="5304"/>
                        <a:pt x="1936" y="8106"/>
                      </a:cubicBezTo>
                      <a:cubicBezTo>
                        <a:pt x="3103" y="9841"/>
                        <a:pt x="4704" y="10808"/>
                        <a:pt x="6272" y="10808"/>
                      </a:cubicBezTo>
                      <a:cubicBezTo>
                        <a:pt x="6639" y="10808"/>
                        <a:pt x="7006" y="10742"/>
                        <a:pt x="7373" y="10642"/>
                      </a:cubicBezTo>
                      <a:cubicBezTo>
                        <a:pt x="10208" y="9774"/>
                        <a:pt x="11909" y="5872"/>
                        <a:pt x="11976" y="167"/>
                      </a:cubicBezTo>
                      <a:cubicBezTo>
                        <a:pt x="11976" y="67"/>
                        <a:pt x="11909" y="1"/>
                        <a:pt x="118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5"/>
                <p:cNvSpPr/>
                <p:nvPr/>
              </p:nvSpPr>
              <p:spPr>
                <a:xfrm>
                  <a:off x="1367825" y="3131850"/>
                  <a:ext cx="23375" cy="14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5" h="5805" extrusionOk="0">
                      <a:moveTo>
                        <a:pt x="534" y="1"/>
                      </a:moveTo>
                      <a:cubicBezTo>
                        <a:pt x="467" y="1"/>
                        <a:pt x="367" y="34"/>
                        <a:pt x="367" y="134"/>
                      </a:cubicBezTo>
                      <a:cubicBezTo>
                        <a:pt x="0" y="1969"/>
                        <a:pt x="100" y="3903"/>
                        <a:pt x="601" y="5705"/>
                      </a:cubicBezTo>
                      <a:cubicBezTo>
                        <a:pt x="634" y="5771"/>
                        <a:pt x="701" y="5805"/>
                        <a:pt x="767" y="5805"/>
                      </a:cubicBezTo>
                      <a:lnTo>
                        <a:pt x="801" y="5805"/>
                      </a:lnTo>
                      <a:cubicBezTo>
                        <a:pt x="901" y="5771"/>
                        <a:pt x="934" y="5705"/>
                        <a:pt x="934" y="5605"/>
                      </a:cubicBezTo>
                      <a:cubicBezTo>
                        <a:pt x="434" y="3837"/>
                        <a:pt x="334" y="1969"/>
                        <a:pt x="667" y="167"/>
                      </a:cubicBezTo>
                      <a:cubicBezTo>
                        <a:pt x="667" y="101"/>
                        <a:pt x="634" y="34"/>
                        <a:pt x="5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5"/>
                <p:cNvSpPr/>
                <p:nvPr/>
              </p:nvSpPr>
              <p:spPr>
                <a:xfrm>
                  <a:off x="1483725" y="3130175"/>
                  <a:ext cx="32550" cy="160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2" h="6439" extrusionOk="0">
                      <a:moveTo>
                        <a:pt x="835" y="1"/>
                      </a:moveTo>
                      <a:cubicBezTo>
                        <a:pt x="735" y="34"/>
                        <a:pt x="668" y="101"/>
                        <a:pt x="701" y="201"/>
                      </a:cubicBezTo>
                      <a:cubicBezTo>
                        <a:pt x="968" y="2202"/>
                        <a:pt x="735" y="4304"/>
                        <a:pt x="34" y="6205"/>
                      </a:cubicBezTo>
                      <a:cubicBezTo>
                        <a:pt x="1" y="6305"/>
                        <a:pt x="34" y="6405"/>
                        <a:pt x="101" y="6405"/>
                      </a:cubicBezTo>
                      <a:cubicBezTo>
                        <a:pt x="134" y="6439"/>
                        <a:pt x="134" y="6439"/>
                        <a:pt x="168" y="6439"/>
                      </a:cubicBezTo>
                      <a:cubicBezTo>
                        <a:pt x="234" y="6439"/>
                        <a:pt x="301" y="6405"/>
                        <a:pt x="301" y="6339"/>
                      </a:cubicBezTo>
                      <a:cubicBezTo>
                        <a:pt x="1068" y="4371"/>
                        <a:pt x="1302" y="2236"/>
                        <a:pt x="1001" y="134"/>
                      </a:cubicBezTo>
                      <a:cubicBezTo>
                        <a:pt x="1001" y="68"/>
                        <a:pt x="901" y="1"/>
                        <a:pt x="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5"/>
                <p:cNvSpPr/>
                <p:nvPr/>
              </p:nvSpPr>
              <p:spPr>
                <a:xfrm>
                  <a:off x="941675" y="2044925"/>
                  <a:ext cx="992400" cy="73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696" h="29435" extrusionOk="0">
                      <a:moveTo>
                        <a:pt x="20204" y="0"/>
                      </a:moveTo>
                      <a:cubicBezTo>
                        <a:pt x="20063" y="0"/>
                        <a:pt x="19923" y="4"/>
                        <a:pt x="19781" y="13"/>
                      </a:cubicBezTo>
                      <a:cubicBezTo>
                        <a:pt x="17613" y="113"/>
                        <a:pt x="15678" y="1214"/>
                        <a:pt x="14478" y="3015"/>
                      </a:cubicBezTo>
                      <a:cubicBezTo>
                        <a:pt x="12176" y="6451"/>
                        <a:pt x="12510" y="11455"/>
                        <a:pt x="12776" y="15124"/>
                      </a:cubicBezTo>
                      <a:cubicBezTo>
                        <a:pt x="13010" y="18360"/>
                        <a:pt x="13110" y="21662"/>
                        <a:pt x="13077" y="24931"/>
                      </a:cubicBezTo>
                      <a:cubicBezTo>
                        <a:pt x="13077" y="25631"/>
                        <a:pt x="13043" y="26299"/>
                        <a:pt x="12776" y="26832"/>
                      </a:cubicBezTo>
                      <a:cubicBezTo>
                        <a:pt x="12343" y="27666"/>
                        <a:pt x="11275" y="27800"/>
                        <a:pt x="10341" y="27933"/>
                      </a:cubicBezTo>
                      <a:lnTo>
                        <a:pt x="10108" y="28000"/>
                      </a:lnTo>
                      <a:cubicBezTo>
                        <a:pt x="6839" y="28467"/>
                        <a:pt x="3503" y="28800"/>
                        <a:pt x="167" y="28934"/>
                      </a:cubicBezTo>
                      <a:cubicBezTo>
                        <a:pt x="67" y="28934"/>
                        <a:pt x="1" y="29034"/>
                        <a:pt x="1" y="29101"/>
                      </a:cubicBezTo>
                      <a:cubicBezTo>
                        <a:pt x="34" y="29201"/>
                        <a:pt x="101" y="29267"/>
                        <a:pt x="167" y="29267"/>
                      </a:cubicBezTo>
                      <a:cubicBezTo>
                        <a:pt x="3503" y="29101"/>
                        <a:pt x="6872" y="28800"/>
                        <a:pt x="10141" y="28300"/>
                      </a:cubicBezTo>
                      <a:lnTo>
                        <a:pt x="10408" y="28267"/>
                      </a:lnTo>
                      <a:cubicBezTo>
                        <a:pt x="11342" y="28133"/>
                        <a:pt x="12543" y="27933"/>
                        <a:pt x="13043" y="26966"/>
                      </a:cubicBezTo>
                      <a:cubicBezTo>
                        <a:pt x="13377" y="26365"/>
                        <a:pt x="13377" y="25698"/>
                        <a:pt x="13410" y="24931"/>
                      </a:cubicBezTo>
                      <a:cubicBezTo>
                        <a:pt x="13444" y="21662"/>
                        <a:pt x="13343" y="18360"/>
                        <a:pt x="13110" y="15124"/>
                      </a:cubicBezTo>
                      <a:cubicBezTo>
                        <a:pt x="12843" y="11488"/>
                        <a:pt x="12476" y="6551"/>
                        <a:pt x="14744" y="3215"/>
                      </a:cubicBezTo>
                      <a:cubicBezTo>
                        <a:pt x="15879" y="1481"/>
                        <a:pt x="17747" y="447"/>
                        <a:pt x="19815" y="313"/>
                      </a:cubicBezTo>
                      <a:cubicBezTo>
                        <a:pt x="19926" y="308"/>
                        <a:pt x="20037" y="305"/>
                        <a:pt x="20147" y="305"/>
                      </a:cubicBezTo>
                      <a:cubicBezTo>
                        <a:pt x="22089" y="305"/>
                        <a:pt x="23889" y="1133"/>
                        <a:pt x="25152" y="2648"/>
                      </a:cubicBezTo>
                      <a:cubicBezTo>
                        <a:pt x="25586" y="3149"/>
                        <a:pt x="25986" y="3782"/>
                        <a:pt x="26319" y="4483"/>
                      </a:cubicBezTo>
                      <a:cubicBezTo>
                        <a:pt x="27353" y="6718"/>
                        <a:pt x="27220" y="9153"/>
                        <a:pt x="27087" y="11488"/>
                      </a:cubicBezTo>
                      <a:cubicBezTo>
                        <a:pt x="27053" y="12088"/>
                        <a:pt x="27020" y="12689"/>
                        <a:pt x="26987" y="13289"/>
                      </a:cubicBezTo>
                      <a:lnTo>
                        <a:pt x="26720" y="23396"/>
                      </a:lnTo>
                      <a:cubicBezTo>
                        <a:pt x="26720" y="23597"/>
                        <a:pt x="26686" y="23863"/>
                        <a:pt x="26653" y="24164"/>
                      </a:cubicBezTo>
                      <a:cubicBezTo>
                        <a:pt x="26553" y="25465"/>
                        <a:pt x="26386" y="27233"/>
                        <a:pt x="27520" y="27900"/>
                      </a:cubicBezTo>
                      <a:cubicBezTo>
                        <a:pt x="28087" y="28233"/>
                        <a:pt x="28721" y="28300"/>
                        <a:pt x="29322" y="28367"/>
                      </a:cubicBezTo>
                      <a:cubicBezTo>
                        <a:pt x="30989" y="28533"/>
                        <a:pt x="32691" y="28734"/>
                        <a:pt x="34425" y="28900"/>
                      </a:cubicBezTo>
                      <a:cubicBezTo>
                        <a:pt x="36126" y="29067"/>
                        <a:pt x="37861" y="29234"/>
                        <a:pt x="39529" y="29434"/>
                      </a:cubicBezTo>
                      <a:cubicBezTo>
                        <a:pt x="39629" y="29434"/>
                        <a:pt x="39696" y="29367"/>
                        <a:pt x="39696" y="29267"/>
                      </a:cubicBezTo>
                      <a:cubicBezTo>
                        <a:pt x="39696" y="29201"/>
                        <a:pt x="39629" y="29101"/>
                        <a:pt x="39562" y="29101"/>
                      </a:cubicBezTo>
                      <a:cubicBezTo>
                        <a:pt x="37894" y="28934"/>
                        <a:pt x="36160" y="28734"/>
                        <a:pt x="34459" y="28567"/>
                      </a:cubicBezTo>
                      <a:cubicBezTo>
                        <a:pt x="32757" y="28400"/>
                        <a:pt x="31023" y="28233"/>
                        <a:pt x="29355" y="28066"/>
                      </a:cubicBezTo>
                      <a:cubicBezTo>
                        <a:pt x="28821" y="28000"/>
                        <a:pt x="28187" y="27933"/>
                        <a:pt x="27687" y="27633"/>
                      </a:cubicBezTo>
                      <a:cubicBezTo>
                        <a:pt x="26720" y="27032"/>
                        <a:pt x="26886" y="25398"/>
                        <a:pt x="26987" y="24197"/>
                      </a:cubicBezTo>
                      <a:cubicBezTo>
                        <a:pt x="26987" y="23897"/>
                        <a:pt x="27020" y="23630"/>
                        <a:pt x="27020" y="23396"/>
                      </a:cubicBezTo>
                      <a:lnTo>
                        <a:pt x="27320" y="13289"/>
                      </a:lnTo>
                      <a:cubicBezTo>
                        <a:pt x="27320" y="12689"/>
                        <a:pt x="27353" y="12088"/>
                        <a:pt x="27387" y="11521"/>
                      </a:cubicBezTo>
                      <a:cubicBezTo>
                        <a:pt x="27520" y="9120"/>
                        <a:pt x="27687" y="6651"/>
                        <a:pt x="26620" y="4350"/>
                      </a:cubicBezTo>
                      <a:cubicBezTo>
                        <a:pt x="26253" y="3616"/>
                        <a:pt x="25852" y="2949"/>
                        <a:pt x="25419" y="2415"/>
                      </a:cubicBezTo>
                      <a:cubicBezTo>
                        <a:pt x="24109" y="887"/>
                        <a:pt x="22216" y="0"/>
                        <a:pt x="20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5"/>
                <p:cNvSpPr/>
                <p:nvPr/>
              </p:nvSpPr>
              <p:spPr>
                <a:xfrm>
                  <a:off x="1226050" y="2749575"/>
                  <a:ext cx="19200" cy="60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8" h="2416" extrusionOk="0">
                      <a:moveTo>
                        <a:pt x="575" y="1"/>
                      </a:moveTo>
                      <a:cubicBezTo>
                        <a:pt x="519" y="1"/>
                        <a:pt x="458" y="32"/>
                        <a:pt x="434" y="81"/>
                      </a:cubicBezTo>
                      <a:cubicBezTo>
                        <a:pt x="67" y="748"/>
                        <a:pt x="0" y="1582"/>
                        <a:pt x="301" y="2316"/>
                      </a:cubicBezTo>
                      <a:cubicBezTo>
                        <a:pt x="301" y="2382"/>
                        <a:pt x="367" y="2416"/>
                        <a:pt x="434" y="2416"/>
                      </a:cubicBezTo>
                      <a:lnTo>
                        <a:pt x="501" y="2416"/>
                      </a:lnTo>
                      <a:cubicBezTo>
                        <a:pt x="567" y="2382"/>
                        <a:pt x="601" y="2282"/>
                        <a:pt x="567" y="2215"/>
                      </a:cubicBezTo>
                      <a:cubicBezTo>
                        <a:pt x="334" y="1582"/>
                        <a:pt x="401" y="814"/>
                        <a:pt x="701" y="214"/>
                      </a:cubicBezTo>
                      <a:cubicBezTo>
                        <a:pt x="768" y="147"/>
                        <a:pt x="734" y="47"/>
                        <a:pt x="634" y="14"/>
                      </a:cubicBezTo>
                      <a:cubicBezTo>
                        <a:pt x="616" y="5"/>
                        <a:pt x="596" y="1"/>
                        <a:pt x="5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5"/>
                <p:cNvSpPr/>
                <p:nvPr/>
              </p:nvSpPr>
              <p:spPr>
                <a:xfrm>
                  <a:off x="1636350" y="2758250"/>
                  <a:ext cx="12525" cy="4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1" h="1969" extrusionOk="0">
                      <a:moveTo>
                        <a:pt x="167" y="0"/>
                      </a:moveTo>
                      <a:cubicBezTo>
                        <a:pt x="67" y="34"/>
                        <a:pt x="33" y="134"/>
                        <a:pt x="33" y="201"/>
                      </a:cubicBezTo>
                      <a:cubicBezTo>
                        <a:pt x="167" y="701"/>
                        <a:pt x="167" y="1268"/>
                        <a:pt x="33" y="1735"/>
                      </a:cubicBezTo>
                      <a:cubicBezTo>
                        <a:pt x="0" y="1835"/>
                        <a:pt x="33" y="1935"/>
                        <a:pt x="134" y="1935"/>
                      </a:cubicBezTo>
                      <a:cubicBezTo>
                        <a:pt x="134" y="1935"/>
                        <a:pt x="167" y="1969"/>
                        <a:pt x="167" y="1969"/>
                      </a:cubicBezTo>
                      <a:cubicBezTo>
                        <a:pt x="234" y="1969"/>
                        <a:pt x="300" y="1902"/>
                        <a:pt x="334" y="1835"/>
                      </a:cubicBezTo>
                      <a:cubicBezTo>
                        <a:pt x="500" y="1268"/>
                        <a:pt x="500" y="701"/>
                        <a:pt x="367" y="134"/>
                      </a:cubicBezTo>
                      <a:cubicBezTo>
                        <a:pt x="334" y="34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5"/>
                <p:cNvSpPr/>
                <p:nvPr/>
              </p:nvSpPr>
              <p:spPr>
                <a:xfrm>
                  <a:off x="1337800" y="2697375"/>
                  <a:ext cx="204325" cy="7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73" h="3103" extrusionOk="0">
                      <a:moveTo>
                        <a:pt x="8039" y="0"/>
                      </a:moveTo>
                      <a:cubicBezTo>
                        <a:pt x="7939" y="0"/>
                        <a:pt x="7873" y="34"/>
                        <a:pt x="7839" y="134"/>
                      </a:cubicBezTo>
                      <a:cubicBezTo>
                        <a:pt x="7406" y="1602"/>
                        <a:pt x="5938" y="2736"/>
                        <a:pt x="4303" y="2802"/>
                      </a:cubicBezTo>
                      <a:cubicBezTo>
                        <a:pt x="4249" y="2805"/>
                        <a:pt x="4195" y="2806"/>
                        <a:pt x="4141" y="2806"/>
                      </a:cubicBezTo>
                      <a:cubicBezTo>
                        <a:pt x="2688" y="2806"/>
                        <a:pt x="1169" y="1953"/>
                        <a:pt x="300" y="634"/>
                      </a:cubicBezTo>
                      <a:cubicBezTo>
                        <a:pt x="261" y="595"/>
                        <a:pt x="211" y="579"/>
                        <a:pt x="162" y="579"/>
                      </a:cubicBezTo>
                      <a:cubicBezTo>
                        <a:pt x="128" y="579"/>
                        <a:pt x="95" y="587"/>
                        <a:pt x="67" y="601"/>
                      </a:cubicBezTo>
                      <a:cubicBezTo>
                        <a:pt x="0" y="668"/>
                        <a:pt x="0" y="768"/>
                        <a:pt x="34" y="834"/>
                      </a:cubicBezTo>
                      <a:cubicBezTo>
                        <a:pt x="968" y="2235"/>
                        <a:pt x="2569" y="3103"/>
                        <a:pt x="4137" y="3103"/>
                      </a:cubicBezTo>
                      <a:lnTo>
                        <a:pt x="4337" y="3103"/>
                      </a:lnTo>
                      <a:cubicBezTo>
                        <a:pt x="6071" y="3036"/>
                        <a:pt x="7672" y="1802"/>
                        <a:pt x="8139" y="201"/>
                      </a:cubicBezTo>
                      <a:cubicBezTo>
                        <a:pt x="8173" y="134"/>
                        <a:pt x="8106" y="34"/>
                        <a:pt x="80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5"/>
                <p:cNvSpPr/>
                <p:nvPr/>
              </p:nvSpPr>
              <p:spPr>
                <a:xfrm>
                  <a:off x="1275250" y="2165825"/>
                  <a:ext cx="85075" cy="459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3" h="18394" extrusionOk="0">
                      <a:moveTo>
                        <a:pt x="3196" y="1"/>
                      </a:moveTo>
                      <a:cubicBezTo>
                        <a:pt x="3174" y="1"/>
                        <a:pt x="3154" y="5"/>
                        <a:pt x="3136" y="14"/>
                      </a:cubicBezTo>
                      <a:cubicBezTo>
                        <a:pt x="0" y="1915"/>
                        <a:pt x="901" y="16192"/>
                        <a:pt x="1168" y="18260"/>
                      </a:cubicBezTo>
                      <a:cubicBezTo>
                        <a:pt x="1168" y="18327"/>
                        <a:pt x="1235" y="18394"/>
                        <a:pt x="1335" y="18394"/>
                      </a:cubicBezTo>
                      <a:cubicBezTo>
                        <a:pt x="1435" y="18394"/>
                        <a:pt x="1502" y="18327"/>
                        <a:pt x="1468" y="18227"/>
                      </a:cubicBezTo>
                      <a:cubicBezTo>
                        <a:pt x="1068" y="14891"/>
                        <a:pt x="534" y="1982"/>
                        <a:pt x="3303" y="314"/>
                      </a:cubicBezTo>
                      <a:cubicBezTo>
                        <a:pt x="3370" y="247"/>
                        <a:pt x="3403" y="147"/>
                        <a:pt x="3370" y="81"/>
                      </a:cubicBezTo>
                      <a:cubicBezTo>
                        <a:pt x="3321" y="32"/>
                        <a:pt x="3254" y="1"/>
                        <a:pt x="31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5"/>
                <p:cNvSpPr/>
                <p:nvPr/>
              </p:nvSpPr>
              <p:spPr>
                <a:xfrm>
                  <a:off x="1529600" y="2165750"/>
                  <a:ext cx="64225" cy="448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9" h="17930" extrusionOk="0">
                      <a:moveTo>
                        <a:pt x="155" y="0"/>
                      </a:moveTo>
                      <a:cubicBezTo>
                        <a:pt x="117" y="0"/>
                        <a:pt x="84" y="17"/>
                        <a:pt x="67" y="50"/>
                      </a:cubicBezTo>
                      <a:cubicBezTo>
                        <a:pt x="0" y="117"/>
                        <a:pt x="0" y="217"/>
                        <a:pt x="67" y="284"/>
                      </a:cubicBezTo>
                      <a:cubicBezTo>
                        <a:pt x="2235" y="2052"/>
                        <a:pt x="1602" y="10624"/>
                        <a:pt x="1235" y="15228"/>
                      </a:cubicBezTo>
                      <a:cubicBezTo>
                        <a:pt x="1168" y="16262"/>
                        <a:pt x="1101" y="17162"/>
                        <a:pt x="1068" y="17763"/>
                      </a:cubicBezTo>
                      <a:cubicBezTo>
                        <a:pt x="1068" y="17863"/>
                        <a:pt x="1135" y="17930"/>
                        <a:pt x="1235" y="17930"/>
                      </a:cubicBezTo>
                      <a:cubicBezTo>
                        <a:pt x="1301" y="17930"/>
                        <a:pt x="1401" y="17863"/>
                        <a:pt x="1401" y="17763"/>
                      </a:cubicBezTo>
                      <a:cubicBezTo>
                        <a:pt x="1401" y="17162"/>
                        <a:pt x="1468" y="16262"/>
                        <a:pt x="1568" y="15261"/>
                      </a:cubicBezTo>
                      <a:cubicBezTo>
                        <a:pt x="1935" y="10258"/>
                        <a:pt x="2569" y="1918"/>
                        <a:pt x="267" y="50"/>
                      </a:cubicBezTo>
                      <a:cubicBezTo>
                        <a:pt x="234" y="17"/>
                        <a:pt x="192" y="0"/>
                        <a:pt x="15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5"/>
                <p:cNvSpPr/>
                <p:nvPr/>
              </p:nvSpPr>
              <p:spPr>
                <a:xfrm>
                  <a:off x="1302775" y="2087900"/>
                  <a:ext cx="62575" cy="63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2531" extrusionOk="0">
                      <a:moveTo>
                        <a:pt x="2135" y="362"/>
                      </a:moveTo>
                      <a:cubicBezTo>
                        <a:pt x="2035" y="629"/>
                        <a:pt x="1868" y="996"/>
                        <a:pt x="1668" y="1196"/>
                      </a:cubicBezTo>
                      <a:cubicBezTo>
                        <a:pt x="1601" y="1263"/>
                        <a:pt x="1501" y="1296"/>
                        <a:pt x="1368" y="1363"/>
                      </a:cubicBezTo>
                      <a:cubicBezTo>
                        <a:pt x="1134" y="1496"/>
                        <a:pt x="901" y="1663"/>
                        <a:pt x="667" y="1830"/>
                      </a:cubicBezTo>
                      <a:cubicBezTo>
                        <a:pt x="601" y="1897"/>
                        <a:pt x="534" y="1930"/>
                        <a:pt x="467" y="1997"/>
                      </a:cubicBezTo>
                      <a:cubicBezTo>
                        <a:pt x="534" y="1763"/>
                        <a:pt x="667" y="1563"/>
                        <a:pt x="834" y="1396"/>
                      </a:cubicBezTo>
                      <a:cubicBezTo>
                        <a:pt x="1134" y="963"/>
                        <a:pt x="1601" y="629"/>
                        <a:pt x="2135" y="362"/>
                      </a:cubicBezTo>
                      <a:close/>
                      <a:moveTo>
                        <a:pt x="2236" y="0"/>
                      </a:moveTo>
                      <a:cubicBezTo>
                        <a:pt x="2162" y="0"/>
                        <a:pt x="2091" y="39"/>
                        <a:pt x="2068" y="62"/>
                      </a:cubicBezTo>
                      <a:cubicBezTo>
                        <a:pt x="1435" y="362"/>
                        <a:pt x="934" y="729"/>
                        <a:pt x="567" y="1196"/>
                      </a:cubicBezTo>
                      <a:cubicBezTo>
                        <a:pt x="300" y="1530"/>
                        <a:pt x="100" y="1930"/>
                        <a:pt x="0" y="2330"/>
                      </a:cubicBezTo>
                      <a:cubicBezTo>
                        <a:pt x="0" y="2397"/>
                        <a:pt x="34" y="2464"/>
                        <a:pt x="67" y="2497"/>
                      </a:cubicBezTo>
                      <a:cubicBezTo>
                        <a:pt x="100" y="2497"/>
                        <a:pt x="134" y="2530"/>
                        <a:pt x="167" y="2530"/>
                      </a:cubicBezTo>
                      <a:cubicBezTo>
                        <a:pt x="200" y="2530"/>
                        <a:pt x="234" y="2497"/>
                        <a:pt x="234" y="2497"/>
                      </a:cubicBezTo>
                      <a:cubicBezTo>
                        <a:pt x="467" y="2364"/>
                        <a:pt x="667" y="2230"/>
                        <a:pt x="868" y="2097"/>
                      </a:cubicBezTo>
                      <a:cubicBezTo>
                        <a:pt x="1101" y="1930"/>
                        <a:pt x="1301" y="1763"/>
                        <a:pt x="1568" y="1630"/>
                      </a:cubicBezTo>
                      <a:cubicBezTo>
                        <a:pt x="1668" y="1563"/>
                        <a:pt x="1768" y="1496"/>
                        <a:pt x="1868" y="1430"/>
                      </a:cubicBezTo>
                      <a:cubicBezTo>
                        <a:pt x="2135" y="1163"/>
                        <a:pt x="2402" y="696"/>
                        <a:pt x="2469" y="362"/>
                      </a:cubicBezTo>
                      <a:cubicBezTo>
                        <a:pt x="2502" y="329"/>
                        <a:pt x="2502" y="229"/>
                        <a:pt x="2469" y="129"/>
                      </a:cubicBezTo>
                      <a:cubicBezTo>
                        <a:pt x="2435" y="62"/>
                        <a:pt x="2402" y="29"/>
                        <a:pt x="2335" y="29"/>
                      </a:cubicBezTo>
                      <a:cubicBezTo>
                        <a:pt x="2304" y="8"/>
                        <a:pt x="2270" y="0"/>
                        <a:pt x="22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5"/>
                <p:cNvSpPr/>
                <p:nvPr/>
              </p:nvSpPr>
              <p:spPr>
                <a:xfrm>
                  <a:off x="1356150" y="2074325"/>
                  <a:ext cx="87575" cy="4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1973" extrusionOk="0">
                      <a:moveTo>
                        <a:pt x="3036" y="305"/>
                      </a:moveTo>
                      <a:cubicBezTo>
                        <a:pt x="3036" y="305"/>
                        <a:pt x="3036" y="338"/>
                        <a:pt x="3036" y="338"/>
                      </a:cubicBezTo>
                      <a:cubicBezTo>
                        <a:pt x="3136" y="872"/>
                        <a:pt x="3002" y="1005"/>
                        <a:pt x="2502" y="1172"/>
                      </a:cubicBezTo>
                      <a:cubicBezTo>
                        <a:pt x="1935" y="1339"/>
                        <a:pt x="1368" y="1506"/>
                        <a:pt x="767" y="1606"/>
                      </a:cubicBezTo>
                      <a:cubicBezTo>
                        <a:pt x="673" y="1629"/>
                        <a:pt x="579" y="1653"/>
                        <a:pt x="484" y="1653"/>
                      </a:cubicBezTo>
                      <a:cubicBezTo>
                        <a:pt x="445" y="1653"/>
                        <a:pt x="406" y="1649"/>
                        <a:pt x="367" y="1639"/>
                      </a:cubicBezTo>
                      <a:cubicBezTo>
                        <a:pt x="467" y="1406"/>
                        <a:pt x="667" y="905"/>
                        <a:pt x="967" y="738"/>
                      </a:cubicBezTo>
                      <a:cubicBezTo>
                        <a:pt x="1034" y="705"/>
                        <a:pt x="1134" y="672"/>
                        <a:pt x="1234" y="672"/>
                      </a:cubicBezTo>
                      <a:lnTo>
                        <a:pt x="2936" y="338"/>
                      </a:lnTo>
                      <a:cubicBezTo>
                        <a:pt x="3002" y="305"/>
                        <a:pt x="3036" y="305"/>
                        <a:pt x="3036" y="305"/>
                      </a:cubicBezTo>
                      <a:close/>
                      <a:moveTo>
                        <a:pt x="2973" y="1"/>
                      </a:moveTo>
                      <a:cubicBezTo>
                        <a:pt x="2928" y="1"/>
                        <a:pt x="2891" y="5"/>
                        <a:pt x="2869" y="5"/>
                      </a:cubicBezTo>
                      <a:lnTo>
                        <a:pt x="1168" y="338"/>
                      </a:lnTo>
                      <a:cubicBezTo>
                        <a:pt x="1068" y="372"/>
                        <a:pt x="934" y="405"/>
                        <a:pt x="801" y="472"/>
                      </a:cubicBezTo>
                      <a:cubicBezTo>
                        <a:pt x="400" y="705"/>
                        <a:pt x="167" y="1239"/>
                        <a:pt x="33" y="1639"/>
                      </a:cubicBezTo>
                      <a:cubicBezTo>
                        <a:pt x="33" y="1639"/>
                        <a:pt x="0" y="1739"/>
                        <a:pt x="33" y="1806"/>
                      </a:cubicBezTo>
                      <a:cubicBezTo>
                        <a:pt x="67" y="1873"/>
                        <a:pt x="134" y="1939"/>
                        <a:pt x="234" y="1939"/>
                      </a:cubicBezTo>
                      <a:cubicBezTo>
                        <a:pt x="300" y="1973"/>
                        <a:pt x="334" y="1973"/>
                        <a:pt x="400" y="1973"/>
                      </a:cubicBezTo>
                      <a:cubicBezTo>
                        <a:pt x="534" y="1973"/>
                        <a:pt x="667" y="1939"/>
                        <a:pt x="834" y="1906"/>
                      </a:cubicBezTo>
                      <a:cubicBezTo>
                        <a:pt x="1434" y="1806"/>
                        <a:pt x="2035" y="1639"/>
                        <a:pt x="2602" y="1439"/>
                      </a:cubicBezTo>
                      <a:cubicBezTo>
                        <a:pt x="3169" y="1272"/>
                        <a:pt x="3503" y="1005"/>
                        <a:pt x="3336" y="271"/>
                      </a:cubicBezTo>
                      <a:cubicBezTo>
                        <a:pt x="3336" y="238"/>
                        <a:pt x="3336" y="171"/>
                        <a:pt x="3269" y="105"/>
                      </a:cubicBezTo>
                      <a:cubicBezTo>
                        <a:pt x="3180" y="16"/>
                        <a:pt x="3062" y="1"/>
                        <a:pt x="29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5"/>
                <p:cNvSpPr/>
                <p:nvPr/>
              </p:nvSpPr>
              <p:spPr>
                <a:xfrm>
                  <a:off x="1446200" y="2077025"/>
                  <a:ext cx="89250" cy="499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0" h="1999" extrusionOk="0">
                      <a:moveTo>
                        <a:pt x="578" y="308"/>
                      </a:moveTo>
                      <a:cubicBezTo>
                        <a:pt x="679" y="308"/>
                        <a:pt x="834" y="325"/>
                        <a:pt x="1068" y="364"/>
                      </a:cubicBezTo>
                      <a:cubicBezTo>
                        <a:pt x="1468" y="430"/>
                        <a:pt x="1835" y="497"/>
                        <a:pt x="2169" y="597"/>
                      </a:cubicBezTo>
                      <a:cubicBezTo>
                        <a:pt x="2302" y="630"/>
                        <a:pt x="2436" y="664"/>
                        <a:pt x="2536" y="697"/>
                      </a:cubicBezTo>
                      <a:cubicBezTo>
                        <a:pt x="2736" y="764"/>
                        <a:pt x="2903" y="1097"/>
                        <a:pt x="3070" y="1364"/>
                      </a:cubicBezTo>
                      <a:cubicBezTo>
                        <a:pt x="3103" y="1464"/>
                        <a:pt x="3136" y="1564"/>
                        <a:pt x="3203" y="1631"/>
                      </a:cubicBezTo>
                      <a:cubicBezTo>
                        <a:pt x="2736" y="1398"/>
                        <a:pt x="2202" y="1331"/>
                        <a:pt x="1702" y="1231"/>
                      </a:cubicBezTo>
                      <a:cubicBezTo>
                        <a:pt x="1335" y="1164"/>
                        <a:pt x="935" y="1097"/>
                        <a:pt x="601" y="964"/>
                      </a:cubicBezTo>
                      <a:cubicBezTo>
                        <a:pt x="534" y="964"/>
                        <a:pt x="468" y="931"/>
                        <a:pt x="434" y="897"/>
                      </a:cubicBezTo>
                      <a:cubicBezTo>
                        <a:pt x="368" y="764"/>
                        <a:pt x="368" y="497"/>
                        <a:pt x="434" y="330"/>
                      </a:cubicBezTo>
                      <a:cubicBezTo>
                        <a:pt x="462" y="316"/>
                        <a:pt x="507" y="308"/>
                        <a:pt x="578" y="308"/>
                      </a:cubicBezTo>
                      <a:close/>
                      <a:moveTo>
                        <a:pt x="558" y="0"/>
                      </a:moveTo>
                      <a:cubicBezTo>
                        <a:pt x="286" y="0"/>
                        <a:pt x="212" y="74"/>
                        <a:pt x="167" y="163"/>
                      </a:cubicBezTo>
                      <a:cubicBezTo>
                        <a:pt x="67" y="364"/>
                        <a:pt x="1" y="797"/>
                        <a:pt x="201" y="1064"/>
                      </a:cubicBezTo>
                      <a:cubicBezTo>
                        <a:pt x="268" y="1164"/>
                        <a:pt x="401" y="1231"/>
                        <a:pt x="501" y="1264"/>
                      </a:cubicBezTo>
                      <a:cubicBezTo>
                        <a:pt x="868" y="1398"/>
                        <a:pt x="1268" y="1464"/>
                        <a:pt x="1635" y="1531"/>
                      </a:cubicBezTo>
                      <a:cubicBezTo>
                        <a:pt x="2169" y="1631"/>
                        <a:pt x="2636" y="1731"/>
                        <a:pt x="3103" y="1931"/>
                      </a:cubicBezTo>
                      <a:cubicBezTo>
                        <a:pt x="3136" y="1965"/>
                        <a:pt x="3203" y="1998"/>
                        <a:pt x="3270" y="1998"/>
                      </a:cubicBezTo>
                      <a:cubicBezTo>
                        <a:pt x="3336" y="1998"/>
                        <a:pt x="3370" y="1965"/>
                        <a:pt x="3403" y="1965"/>
                      </a:cubicBezTo>
                      <a:cubicBezTo>
                        <a:pt x="3470" y="1931"/>
                        <a:pt x="3503" y="1865"/>
                        <a:pt x="3537" y="1798"/>
                      </a:cubicBezTo>
                      <a:cubicBezTo>
                        <a:pt x="3570" y="1665"/>
                        <a:pt x="3503" y="1531"/>
                        <a:pt x="3470" y="1464"/>
                      </a:cubicBezTo>
                      <a:cubicBezTo>
                        <a:pt x="3436" y="1398"/>
                        <a:pt x="3370" y="1298"/>
                        <a:pt x="3336" y="1231"/>
                      </a:cubicBezTo>
                      <a:cubicBezTo>
                        <a:pt x="3170" y="897"/>
                        <a:pt x="2969" y="497"/>
                        <a:pt x="2636" y="397"/>
                      </a:cubicBezTo>
                      <a:cubicBezTo>
                        <a:pt x="2502" y="364"/>
                        <a:pt x="2369" y="330"/>
                        <a:pt x="2236" y="297"/>
                      </a:cubicBezTo>
                      <a:cubicBezTo>
                        <a:pt x="1902" y="197"/>
                        <a:pt x="1535" y="130"/>
                        <a:pt x="1135" y="63"/>
                      </a:cubicBezTo>
                      <a:cubicBezTo>
                        <a:pt x="879" y="19"/>
                        <a:pt x="694" y="0"/>
                        <a:pt x="55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5"/>
                <p:cNvSpPr/>
                <p:nvPr/>
              </p:nvSpPr>
              <p:spPr>
                <a:xfrm>
                  <a:off x="1530425" y="2097475"/>
                  <a:ext cx="60900" cy="5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2348" extrusionOk="0">
                      <a:moveTo>
                        <a:pt x="434" y="346"/>
                      </a:moveTo>
                      <a:cubicBezTo>
                        <a:pt x="568" y="380"/>
                        <a:pt x="735" y="513"/>
                        <a:pt x="901" y="613"/>
                      </a:cubicBezTo>
                      <a:cubicBezTo>
                        <a:pt x="1368" y="980"/>
                        <a:pt x="1769" y="1314"/>
                        <a:pt x="2002" y="1847"/>
                      </a:cubicBezTo>
                      <a:cubicBezTo>
                        <a:pt x="2036" y="1847"/>
                        <a:pt x="2036" y="1847"/>
                        <a:pt x="2036" y="1881"/>
                      </a:cubicBezTo>
                      <a:lnTo>
                        <a:pt x="1969" y="1847"/>
                      </a:lnTo>
                      <a:cubicBezTo>
                        <a:pt x="1569" y="1614"/>
                        <a:pt x="1168" y="1380"/>
                        <a:pt x="835" y="1080"/>
                      </a:cubicBezTo>
                      <a:cubicBezTo>
                        <a:pt x="668" y="913"/>
                        <a:pt x="568" y="646"/>
                        <a:pt x="434" y="380"/>
                      </a:cubicBezTo>
                      <a:cubicBezTo>
                        <a:pt x="434" y="380"/>
                        <a:pt x="434" y="346"/>
                        <a:pt x="434" y="346"/>
                      </a:cubicBezTo>
                      <a:close/>
                      <a:moveTo>
                        <a:pt x="264" y="1"/>
                      </a:moveTo>
                      <a:cubicBezTo>
                        <a:pt x="221" y="1"/>
                        <a:pt x="178" y="5"/>
                        <a:pt x="134" y="13"/>
                      </a:cubicBezTo>
                      <a:cubicBezTo>
                        <a:pt x="101" y="13"/>
                        <a:pt x="67" y="46"/>
                        <a:pt x="34" y="79"/>
                      </a:cubicBezTo>
                      <a:cubicBezTo>
                        <a:pt x="1" y="146"/>
                        <a:pt x="1" y="179"/>
                        <a:pt x="34" y="246"/>
                      </a:cubicBezTo>
                      <a:cubicBezTo>
                        <a:pt x="67" y="313"/>
                        <a:pt x="101" y="413"/>
                        <a:pt x="168" y="513"/>
                      </a:cubicBezTo>
                      <a:cubicBezTo>
                        <a:pt x="268" y="780"/>
                        <a:pt x="401" y="1113"/>
                        <a:pt x="635" y="1314"/>
                      </a:cubicBezTo>
                      <a:cubicBezTo>
                        <a:pt x="968" y="1647"/>
                        <a:pt x="1402" y="1881"/>
                        <a:pt x="1802" y="2114"/>
                      </a:cubicBezTo>
                      <a:lnTo>
                        <a:pt x="2069" y="2248"/>
                      </a:lnTo>
                      <a:lnTo>
                        <a:pt x="2169" y="2314"/>
                      </a:lnTo>
                      <a:cubicBezTo>
                        <a:pt x="2169" y="2314"/>
                        <a:pt x="2202" y="2348"/>
                        <a:pt x="2236" y="2348"/>
                      </a:cubicBezTo>
                      <a:cubicBezTo>
                        <a:pt x="2269" y="2348"/>
                        <a:pt x="2269" y="2348"/>
                        <a:pt x="2302" y="2314"/>
                      </a:cubicBezTo>
                      <a:cubicBezTo>
                        <a:pt x="2369" y="2314"/>
                        <a:pt x="2402" y="2248"/>
                        <a:pt x="2402" y="2214"/>
                      </a:cubicBezTo>
                      <a:cubicBezTo>
                        <a:pt x="2436" y="2014"/>
                        <a:pt x="2369" y="1847"/>
                        <a:pt x="2302" y="1714"/>
                      </a:cubicBezTo>
                      <a:cubicBezTo>
                        <a:pt x="2036" y="1147"/>
                        <a:pt x="1569" y="746"/>
                        <a:pt x="1102" y="380"/>
                      </a:cubicBezTo>
                      <a:cubicBezTo>
                        <a:pt x="866" y="203"/>
                        <a:pt x="580" y="1"/>
                        <a:pt x="2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5"/>
                <p:cNvSpPr/>
                <p:nvPr/>
              </p:nvSpPr>
              <p:spPr>
                <a:xfrm>
                  <a:off x="1173500" y="3188775"/>
                  <a:ext cx="140975" cy="11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39" h="459" extrusionOk="0">
                      <a:moveTo>
                        <a:pt x="2271" y="0"/>
                      </a:moveTo>
                      <a:cubicBezTo>
                        <a:pt x="1568" y="0"/>
                        <a:pt x="865" y="19"/>
                        <a:pt x="168" y="59"/>
                      </a:cubicBezTo>
                      <a:cubicBezTo>
                        <a:pt x="68" y="59"/>
                        <a:pt x="1" y="125"/>
                        <a:pt x="1" y="225"/>
                      </a:cubicBezTo>
                      <a:cubicBezTo>
                        <a:pt x="1" y="292"/>
                        <a:pt x="68" y="359"/>
                        <a:pt x="168" y="359"/>
                      </a:cubicBezTo>
                      <a:cubicBezTo>
                        <a:pt x="853" y="333"/>
                        <a:pt x="1538" y="317"/>
                        <a:pt x="2222" y="317"/>
                      </a:cubicBezTo>
                      <a:cubicBezTo>
                        <a:pt x="3305" y="317"/>
                        <a:pt x="4388" y="357"/>
                        <a:pt x="5471" y="459"/>
                      </a:cubicBezTo>
                      <a:cubicBezTo>
                        <a:pt x="5572" y="459"/>
                        <a:pt x="5638" y="392"/>
                        <a:pt x="5638" y="292"/>
                      </a:cubicBezTo>
                      <a:cubicBezTo>
                        <a:pt x="5638" y="225"/>
                        <a:pt x="5605" y="125"/>
                        <a:pt x="5505" y="125"/>
                      </a:cubicBezTo>
                      <a:cubicBezTo>
                        <a:pt x="4434" y="44"/>
                        <a:pt x="3351" y="0"/>
                        <a:pt x="22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5"/>
                <p:cNvSpPr/>
                <p:nvPr/>
              </p:nvSpPr>
              <p:spPr>
                <a:xfrm>
                  <a:off x="882475" y="3192725"/>
                  <a:ext cx="466175" cy="7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647" h="2970" extrusionOk="0">
                      <a:moveTo>
                        <a:pt x="7639" y="1"/>
                      </a:moveTo>
                      <a:cubicBezTo>
                        <a:pt x="5204" y="1"/>
                        <a:pt x="2769" y="101"/>
                        <a:pt x="400" y="301"/>
                      </a:cubicBezTo>
                      <a:cubicBezTo>
                        <a:pt x="334" y="301"/>
                        <a:pt x="134" y="301"/>
                        <a:pt x="67" y="468"/>
                      </a:cubicBezTo>
                      <a:cubicBezTo>
                        <a:pt x="0" y="568"/>
                        <a:pt x="34" y="701"/>
                        <a:pt x="67" y="734"/>
                      </a:cubicBezTo>
                      <a:lnTo>
                        <a:pt x="267" y="1535"/>
                      </a:lnTo>
                      <a:cubicBezTo>
                        <a:pt x="300" y="1602"/>
                        <a:pt x="334" y="1735"/>
                        <a:pt x="400" y="1802"/>
                      </a:cubicBezTo>
                      <a:cubicBezTo>
                        <a:pt x="501" y="1869"/>
                        <a:pt x="601" y="1869"/>
                        <a:pt x="667" y="1869"/>
                      </a:cubicBezTo>
                      <a:cubicBezTo>
                        <a:pt x="6572" y="2402"/>
                        <a:pt x="12576" y="2769"/>
                        <a:pt x="18480" y="2969"/>
                      </a:cubicBezTo>
                      <a:lnTo>
                        <a:pt x="18513" y="2969"/>
                      </a:lnTo>
                      <a:cubicBezTo>
                        <a:pt x="18580" y="2969"/>
                        <a:pt x="18647" y="2903"/>
                        <a:pt x="18647" y="2803"/>
                      </a:cubicBezTo>
                      <a:cubicBezTo>
                        <a:pt x="18647" y="2736"/>
                        <a:pt x="18580" y="2669"/>
                        <a:pt x="18513" y="2669"/>
                      </a:cubicBezTo>
                      <a:cubicBezTo>
                        <a:pt x="12576" y="2469"/>
                        <a:pt x="6605" y="2102"/>
                        <a:pt x="701" y="1568"/>
                      </a:cubicBezTo>
                      <a:lnTo>
                        <a:pt x="601" y="1568"/>
                      </a:lnTo>
                      <a:cubicBezTo>
                        <a:pt x="601" y="1535"/>
                        <a:pt x="601" y="1502"/>
                        <a:pt x="567" y="1468"/>
                      </a:cubicBezTo>
                      <a:lnTo>
                        <a:pt x="367" y="668"/>
                      </a:lnTo>
                      <a:cubicBezTo>
                        <a:pt x="334" y="634"/>
                        <a:pt x="334" y="634"/>
                        <a:pt x="334" y="634"/>
                      </a:cubicBezTo>
                      <a:cubicBezTo>
                        <a:pt x="334" y="634"/>
                        <a:pt x="367" y="601"/>
                        <a:pt x="400" y="601"/>
                      </a:cubicBezTo>
                      <a:cubicBezTo>
                        <a:pt x="2769" y="434"/>
                        <a:pt x="5204" y="334"/>
                        <a:pt x="7639" y="334"/>
                      </a:cubicBezTo>
                      <a:cubicBezTo>
                        <a:pt x="7706" y="334"/>
                        <a:pt x="7772" y="267"/>
                        <a:pt x="7772" y="167"/>
                      </a:cubicBezTo>
                      <a:cubicBezTo>
                        <a:pt x="7772" y="67"/>
                        <a:pt x="7706" y="1"/>
                        <a:pt x="763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5"/>
                <p:cNvSpPr/>
                <p:nvPr/>
              </p:nvSpPr>
              <p:spPr>
                <a:xfrm>
                  <a:off x="927500" y="3223575"/>
                  <a:ext cx="151800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368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268" y="368"/>
                        <a:pt x="2069" y="368"/>
                        <a:pt x="2802" y="368"/>
                      </a:cubicBezTo>
                      <a:cubicBezTo>
                        <a:pt x="3603" y="368"/>
                        <a:pt x="4370" y="368"/>
                        <a:pt x="5438" y="334"/>
                      </a:cubicBezTo>
                      <a:lnTo>
                        <a:pt x="5938" y="301"/>
                      </a:lnTo>
                      <a:cubicBezTo>
                        <a:pt x="6005" y="301"/>
                        <a:pt x="6072" y="234"/>
                        <a:pt x="6072" y="168"/>
                      </a:cubicBezTo>
                      <a:cubicBezTo>
                        <a:pt x="6072" y="68"/>
                        <a:pt x="6005" y="1"/>
                        <a:pt x="5905" y="1"/>
                      </a:cubicBezTo>
                      <a:lnTo>
                        <a:pt x="5404" y="1"/>
                      </a:lnTo>
                      <a:cubicBezTo>
                        <a:pt x="4306" y="37"/>
                        <a:pt x="3530" y="64"/>
                        <a:pt x="2672" y="64"/>
                      </a:cubicBezTo>
                      <a:cubicBezTo>
                        <a:pt x="1967" y="64"/>
                        <a:pt x="1206" y="46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5"/>
                <p:cNvSpPr/>
                <p:nvPr/>
              </p:nvSpPr>
              <p:spPr>
                <a:xfrm>
                  <a:off x="1100950" y="3222750"/>
                  <a:ext cx="500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03" h="368" extrusionOk="0">
                      <a:moveTo>
                        <a:pt x="168" y="0"/>
                      </a:moveTo>
                      <a:cubicBezTo>
                        <a:pt x="68" y="0"/>
                        <a:pt x="1" y="67"/>
                        <a:pt x="1" y="167"/>
                      </a:cubicBezTo>
                      <a:cubicBezTo>
                        <a:pt x="1" y="234"/>
                        <a:pt x="68" y="301"/>
                        <a:pt x="134" y="334"/>
                      </a:cubicBezTo>
                      <a:lnTo>
                        <a:pt x="1002" y="334"/>
                      </a:lnTo>
                      <a:cubicBezTo>
                        <a:pt x="1302" y="334"/>
                        <a:pt x="1602" y="334"/>
                        <a:pt x="1835" y="367"/>
                      </a:cubicBezTo>
                      <a:cubicBezTo>
                        <a:pt x="1936" y="367"/>
                        <a:pt x="2002" y="301"/>
                        <a:pt x="2002" y="201"/>
                      </a:cubicBezTo>
                      <a:cubicBezTo>
                        <a:pt x="2002" y="101"/>
                        <a:pt x="1936" y="34"/>
                        <a:pt x="1869" y="34"/>
                      </a:cubicBezTo>
                      <a:lnTo>
                        <a:pt x="1002" y="34"/>
                      </a:lnTo>
                      <a:cubicBezTo>
                        <a:pt x="701" y="0"/>
                        <a:pt x="401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5"/>
                <p:cNvSpPr/>
                <p:nvPr/>
              </p:nvSpPr>
              <p:spPr>
                <a:xfrm>
                  <a:off x="1172675" y="3221075"/>
                  <a:ext cx="159300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72" h="635" extrusionOk="0">
                      <a:moveTo>
                        <a:pt x="167" y="1"/>
                      </a:moveTo>
                      <a:cubicBezTo>
                        <a:pt x="101" y="1"/>
                        <a:pt x="1" y="67"/>
                        <a:pt x="1" y="134"/>
                      </a:cubicBezTo>
                      <a:cubicBezTo>
                        <a:pt x="1" y="234"/>
                        <a:pt x="67" y="301"/>
                        <a:pt x="167" y="301"/>
                      </a:cubicBezTo>
                      <a:cubicBezTo>
                        <a:pt x="2469" y="501"/>
                        <a:pt x="4204" y="601"/>
                        <a:pt x="6205" y="635"/>
                      </a:cubicBezTo>
                      <a:cubicBezTo>
                        <a:pt x="6305" y="635"/>
                        <a:pt x="6372" y="568"/>
                        <a:pt x="6372" y="501"/>
                      </a:cubicBezTo>
                      <a:cubicBezTo>
                        <a:pt x="6372" y="401"/>
                        <a:pt x="6305" y="334"/>
                        <a:pt x="6205" y="334"/>
                      </a:cubicBezTo>
                      <a:cubicBezTo>
                        <a:pt x="4237" y="268"/>
                        <a:pt x="2469" y="168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5"/>
                <p:cNvSpPr/>
                <p:nvPr/>
              </p:nvSpPr>
              <p:spPr>
                <a:xfrm>
                  <a:off x="886625" y="3205225"/>
                  <a:ext cx="191000" cy="1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40" h="735" extrusionOk="0">
                      <a:moveTo>
                        <a:pt x="7473" y="1"/>
                      </a:moveTo>
                      <a:cubicBezTo>
                        <a:pt x="6606" y="34"/>
                        <a:pt x="5505" y="101"/>
                        <a:pt x="4337" y="201"/>
                      </a:cubicBezTo>
                      <a:cubicBezTo>
                        <a:pt x="2836" y="301"/>
                        <a:pt x="1302" y="401"/>
                        <a:pt x="134" y="401"/>
                      </a:cubicBezTo>
                      <a:cubicBezTo>
                        <a:pt x="68" y="401"/>
                        <a:pt x="1" y="468"/>
                        <a:pt x="1" y="568"/>
                      </a:cubicBezTo>
                      <a:cubicBezTo>
                        <a:pt x="1" y="668"/>
                        <a:pt x="68" y="735"/>
                        <a:pt x="134" y="735"/>
                      </a:cubicBezTo>
                      <a:cubicBezTo>
                        <a:pt x="1302" y="735"/>
                        <a:pt x="2870" y="635"/>
                        <a:pt x="4337" y="501"/>
                      </a:cubicBezTo>
                      <a:cubicBezTo>
                        <a:pt x="5505" y="435"/>
                        <a:pt x="6606" y="335"/>
                        <a:pt x="7506" y="335"/>
                      </a:cubicBezTo>
                      <a:cubicBezTo>
                        <a:pt x="7573" y="301"/>
                        <a:pt x="7640" y="234"/>
                        <a:pt x="7640" y="168"/>
                      </a:cubicBezTo>
                      <a:cubicBezTo>
                        <a:pt x="7640" y="68"/>
                        <a:pt x="7573" y="1"/>
                        <a:pt x="74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5"/>
                <p:cNvSpPr/>
                <p:nvPr/>
              </p:nvSpPr>
              <p:spPr>
                <a:xfrm>
                  <a:off x="1172675" y="3202525"/>
                  <a:ext cx="149300" cy="1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" h="576" extrusionOk="0">
                      <a:moveTo>
                        <a:pt x="129" y="0"/>
                      </a:moveTo>
                      <a:cubicBezTo>
                        <a:pt x="68" y="0"/>
                        <a:pt x="1" y="60"/>
                        <a:pt x="1" y="142"/>
                      </a:cubicBezTo>
                      <a:cubicBezTo>
                        <a:pt x="1" y="209"/>
                        <a:pt x="67" y="309"/>
                        <a:pt x="134" y="309"/>
                      </a:cubicBezTo>
                      <a:cubicBezTo>
                        <a:pt x="1768" y="476"/>
                        <a:pt x="4003" y="576"/>
                        <a:pt x="5805" y="576"/>
                      </a:cubicBezTo>
                      <a:cubicBezTo>
                        <a:pt x="5905" y="576"/>
                        <a:pt x="5971" y="509"/>
                        <a:pt x="5971" y="409"/>
                      </a:cubicBezTo>
                      <a:cubicBezTo>
                        <a:pt x="5971" y="342"/>
                        <a:pt x="5905" y="276"/>
                        <a:pt x="5805" y="276"/>
                      </a:cubicBezTo>
                      <a:cubicBezTo>
                        <a:pt x="4003" y="276"/>
                        <a:pt x="1802" y="142"/>
                        <a:pt x="167" y="9"/>
                      </a:cubicBezTo>
                      <a:cubicBezTo>
                        <a:pt x="155" y="3"/>
                        <a:pt x="143" y="0"/>
                        <a:pt x="1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5"/>
                <p:cNvSpPr/>
                <p:nvPr/>
              </p:nvSpPr>
              <p:spPr>
                <a:xfrm>
                  <a:off x="1563800" y="3191900"/>
                  <a:ext cx="139275" cy="9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1" h="368" extrusionOk="0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67"/>
                      </a:cubicBezTo>
                      <a:cubicBezTo>
                        <a:pt x="0" y="267"/>
                        <a:pt x="67" y="334"/>
                        <a:pt x="167" y="334"/>
                      </a:cubicBezTo>
                      <a:lnTo>
                        <a:pt x="5437" y="367"/>
                      </a:lnTo>
                      <a:cubicBezTo>
                        <a:pt x="5504" y="367"/>
                        <a:pt x="5571" y="300"/>
                        <a:pt x="5571" y="200"/>
                      </a:cubicBezTo>
                      <a:cubicBezTo>
                        <a:pt x="5571" y="134"/>
                        <a:pt x="5504" y="67"/>
                        <a:pt x="5437" y="67"/>
                      </a:cubicBezTo>
                      <a:lnTo>
                        <a:pt x="16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5"/>
                <p:cNvSpPr/>
                <p:nvPr/>
              </p:nvSpPr>
              <p:spPr>
                <a:xfrm>
                  <a:off x="1535425" y="3195225"/>
                  <a:ext cx="457850" cy="70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14" h="2837" extrusionOk="0">
                      <a:moveTo>
                        <a:pt x="10675" y="1"/>
                      </a:moveTo>
                      <a:cubicBezTo>
                        <a:pt x="10608" y="1"/>
                        <a:pt x="10508" y="67"/>
                        <a:pt x="10508" y="134"/>
                      </a:cubicBezTo>
                      <a:cubicBezTo>
                        <a:pt x="10508" y="234"/>
                        <a:pt x="10575" y="301"/>
                        <a:pt x="10675" y="301"/>
                      </a:cubicBezTo>
                      <a:cubicBezTo>
                        <a:pt x="13077" y="301"/>
                        <a:pt x="15512" y="434"/>
                        <a:pt x="17880" y="668"/>
                      </a:cubicBezTo>
                      <a:cubicBezTo>
                        <a:pt x="17947" y="668"/>
                        <a:pt x="17980" y="701"/>
                        <a:pt x="17980" y="701"/>
                      </a:cubicBezTo>
                      <a:cubicBezTo>
                        <a:pt x="17980" y="701"/>
                        <a:pt x="17980" y="735"/>
                        <a:pt x="17980" y="735"/>
                      </a:cubicBezTo>
                      <a:lnTo>
                        <a:pt x="17747" y="1402"/>
                      </a:lnTo>
                      <a:cubicBezTo>
                        <a:pt x="17680" y="1602"/>
                        <a:pt x="17647" y="1669"/>
                        <a:pt x="17480" y="1735"/>
                      </a:cubicBezTo>
                      <a:cubicBezTo>
                        <a:pt x="17113" y="1835"/>
                        <a:pt x="16746" y="1869"/>
                        <a:pt x="16346" y="1902"/>
                      </a:cubicBezTo>
                      <a:cubicBezTo>
                        <a:pt x="14378" y="2102"/>
                        <a:pt x="12343" y="2102"/>
                        <a:pt x="10375" y="2136"/>
                      </a:cubicBezTo>
                      <a:lnTo>
                        <a:pt x="9441" y="2136"/>
                      </a:lnTo>
                      <a:cubicBezTo>
                        <a:pt x="8540" y="2169"/>
                        <a:pt x="7606" y="2202"/>
                        <a:pt x="6706" y="2269"/>
                      </a:cubicBezTo>
                      <a:cubicBezTo>
                        <a:pt x="5707" y="2320"/>
                        <a:pt x="4689" y="2391"/>
                        <a:pt x="3681" y="2391"/>
                      </a:cubicBezTo>
                      <a:cubicBezTo>
                        <a:pt x="3376" y="2391"/>
                        <a:pt x="3072" y="2385"/>
                        <a:pt x="2770" y="2369"/>
                      </a:cubicBezTo>
                      <a:cubicBezTo>
                        <a:pt x="2069" y="2369"/>
                        <a:pt x="1302" y="2402"/>
                        <a:pt x="568" y="2469"/>
                      </a:cubicBezTo>
                      <a:lnTo>
                        <a:pt x="168" y="2502"/>
                      </a:lnTo>
                      <a:cubicBezTo>
                        <a:pt x="68" y="2502"/>
                        <a:pt x="1" y="2603"/>
                        <a:pt x="1" y="2669"/>
                      </a:cubicBezTo>
                      <a:cubicBezTo>
                        <a:pt x="34" y="2769"/>
                        <a:pt x="101" y="2836"/>
                        <a:pt x="168" y="2836"/>
                      </a:cubicBezTo>
                      <a:lnTo>
                        <a:pt x="201" y="2803"/>
                      </a:lnTo>
                      <a:lnTo>
                        <a:pt x="601" y="2769"/>
                      </a:lnTo>
                      <a:cubicBezTo>
                        <a:pt x="1195" y="2742"/>
                        <a:pt x="1789" y="2694"/>
                        <a:pt x="2365" y="2694"/>
                      </a:cubicBezTo>
                      <a:cubicBezTo>
                        <a:pt x="2501" y="2694"/>
                        <a:pt x="2636" y="2696"/>
                        <a:pt x="2770" y="2703"/>
                      </a:cubicBezTo>
                      <a:cubicBezTo>
                        <a:pt x="3006" y="2709"/>
                        <a:pt x="3242" y="2711"/>
                        <a:pt x="3478" y="2711"/>
                      </a:cubicBezTo>
                      <a:cubicBezTo>
                        <a:pt x="4575" y="2711"/>
                        <a:pt x="5669" y="2652"/>
                        <a:pt x="6739" y="2569"/>
                      </a:cubicBezTo>
                      <a:cubicBezTo>
                        <a:pt x="7640" y="2536"/>
                        <a:pt x="8574" y="2469"/>
                        <a:pt x="9474" y="2469"/>
                      </a:cubicBezTo>
                      <a:lnTo>
                        <a:pt x="10375" y="2436"/>
                      </a:lnTo>
                      <a:cubicBezTo>
                        <a:pt x="12343" y="2436"/>
                        <a:pt x="14411" y="2402"/>
                        <a:pt x="16413" y="2202"/>
                      </a:cubicBezTo>
                      <a:cubicBezTo>
                        <a:pt x="16780" y="2169"/>
                        <a:pt x="17180" y="2136"/>
                        <a:pt x="17580" y="2035"/>
                      </a:cubicBezTo>
                      <a:cubicBezTo>
                        <a:pt x="17914" y="1935"/>
                        <a:pt x="17980" y="1702"/>
                        <a:pt x="18047" y="1502"/>
                      </a:cubicBezTo>
                      <a:lnTo>
                        <a:pt x="18281" y="835"/>
                      </a:lnTo>
                      <a:cubicBezTo>
                        <a:pt x="18281" y="801"/>
                        <a:pt x="18314" y="701"/>
                        <a:pt x="18281" y="568"/>
                      </a:cubicBezTo>
                      <a:cubicBezTo>
                        <a:pt x="18214" y="401"/>
                        <a:pt x="17980" y="368"/>
                        <a:pt x="17914" y="368"/>
                      </a:cubicBezTo>
                      <a:cubicBezTo>
                        <a:pt x="15545" y="101"/>
                        <a:pt x="13110" y="1"/>
                        <a:pt x="106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5"/>
                <p:cNvSpPr/>
                <p:nvPr/>
              </p:nvSpPr>
              <p:spPr>
                <a:xfrm>
                  <a:off x="1560450" y="3209375"/>
                  <a:ext cx="141800" cy="1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72" h="403" extrusionOk="0">
                      <a:moveTo>
                        <a:pt x="3646" y="0"/>
                      </a:moveTo>
                      <a:cubicBezTo>
                        <a:pt x="2477" y="0"/>
                        <a:pt x="1287" y="37"/>
                        <a:pt x="167" y="102"/>
                      </a:cubicBezTo>
                      <a:cubicBezTo>
                        <a:pt x="67" y="102"/>
                        <a:pt x="1" y="169"/>
                        <a:pt x="34" y="269"/>
                      </a:cubicBezTo>
                      <a:cubicBezTo>
                        <a:pt x="34" y="335"/>
                        <a:pt x="101" y="402"/>
                        <a:pt x="167" y="402"/>
                      </a:cubicBezTo>
                      <a:cubicBezTo>
                        <a:pt x="1267" y="339"/>
                        <a:pt x="2434" y="315"/>
                        <a:pt x="3574" y="315"/>
                      </a:cubicBezTo>
                      <a:cubicBezTo>
                        <a:pt x="4232" y="315"/>
                        <a:pt x="4882" y="323"/>
                        <a:pt x="5505" y="335"/>
                      </a:cubicBezTo>
                      <a:cubicBezTo>
                        <a:pt x="5605" y="335"/>
                        <a:pt x="5671" y="269"/>
                        <a:pt x="5671" y="202"/>
                      </a:cubicBezTo>
                      <a:cubicBezTo>
                        <a:pt x="5671" y="102"/>
                        <a:pt x="5605" y="35"/>
                        <a:pt x="5538" y="35"/>
                      </a:cubicBezTo>
                      <a:cubicBezTo>
                        <a:pt x="4923" y="11"/>
                        <a:pt x="4288" y="0"/>
                        <a:pt x="36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5"/>
                <p:cNvSpPr/>
                <p:nvPr/>
              </p:nvSpPr>
              <p:spPr>
                <a:xfrm>
                  <a:off x="1800625" y="3207750"/>
                  <a:ext cx="190150" cy="15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6" h="634" extrusionOk="0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34" y="300"/>
                        <a:pt x="134" y="300"/>
                      </a:cubicBezTo>
                      <a:cubicBezTo>
                        <a:pt x="1301" y="367"/>
                        <a:pt x="2536" y="434"/>
                        <a:pt x="3770" y="467"/>
                      </a:cubicBezTo>
                      <a:cubicBezTo>
                        <a:pt x="5004" y="534"/>
                        <a:pt x="6238" y="600"/>
                        <a:pt x="7439" y="634"/>
                      </a:cubicBezTo>
                      <a:cubicBezTo>
                        <a:pt x="7506" y="634"/>
                        <a:pt x="7606" y="567"/>
                        <a:pt x="7606" y="500"/>
                      </a:cubicBezTo>
                      <a:cubicBezTo>
                        <a:pt x="7606" y="400"/>
                        <a:pt x="7539" y="334"/>
                        <a:pt x="7439" y="334"/>
                      </a:cubicBezTo>
                      <a:cubicBezTo>
                        <a:pt x="6272" y="300"/>
                        <a:pt x="5037" y="234"/>
                        <a:pt x="3803" y="167"/>
                      </a:cubicBezTo>
                      <a:cubicBezTo>
                        <a:pt x="2569" y="100"/>
                        <a:pt x="1335" y="33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5"/>
                <p:cNvSpPr/>
                <p:nvPr/>
              </p:nvSpPr>
              <p:spPr>
                <a:xfrm>
                  <a:off x="1550450" y="3225875"/>
                  <a:ext cx="153475" cy="11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9" h="476" extrusionOk="0">
                      <a:moveTo>
                        <a:pt x="5179" y="0"/>
                      </a:moveTo>
                      <a:cubicBezTo>
                        <a:pt x="3793" y="0"/>
                        <a:pt x="2129" y="65"/>
                        <a:pt x="167" y="176"/>
                      </a:cubicBezTo>
                      <a:cubicBezTo>
                        <a:pt x="67" y="176"/>
                        <a:pt x="0" y="242"/>
                        <a:pt x="0" y="309"/>
                      </a:cubicBezTo>
                      <a:cubicBezTo>
                        <a:pt x="0" y="409"/>
                        <a:pt x="67" y="476"/>
                        <a:pt x="167" y="476"/>
                      </a:cubicBezTo>
                      <a:cubicBezTo>
                        <a:pt x="2002" y="374"/>
                        <a:pt x="3545" y="330"/>
                        <a:pt x="4840" y="330"/>
                      </a:cubicBezTo>
                      <a:cubicBezTo>
                        <a:pt x="5240" y="330"/>
                        <a:pt x="5617" y="335"/>
                        <a:pt x="5971" y="342"/>
                      </a:cubicBezTo>
                      <a:cubicBezTo>
                        <a:pt x="6071" y="342"/>
                        <a:pt x="6138" y="276"/>
                        <a:pt x="6138" y="176"/>
                      </a:cubicBezTo>
                      <a:cubicBezTo>
                        <a:pt x="6138" y="109"/>
                        <a:pt x="6071" y="9"/>
                        <a:pt x="6005" y="9"/>
                      </a:cubicBezTo>
                      <a:cubicBezTo>
                        <a:pt x="5741" y="3"/>
                        <a:pt x="5466" y="0"/>
                        <a:pt x="51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5"/>
                <p:cNvSpPr/>
                <p:nvPr/>
              </p:nvSpPr>
              <p:spPr>
                <a:xfrm>
                  <a:off x="1723900" y="3225750"/>
                  <a:ext cx="51725" cy="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9" h="348" extrusionOk="0">
                      <a:moveTo>
                        <a:pt x="1466" y="0"/>
                      </a:moveTo>
                      <a:cubicBezTo>
                        <a:pt x="1017" y="0"/>
                        <a:pt x="450" y="24"/>
                        <a:pt x="167" y="47"/>
                      </a:cubicBezTo>
                      <a:cubicBezTo>
                        <a:pt x="67" y="47"/>
                        <a:pt x="1" y="114"/>
                        <a:pt x="34" y="214"/>
                      </a:cubicBezTo>
                      <a:cubicBezTo>
                        <a:pt x="34" y="281"/>
                        <a:pt x="101" y="347"/>
                        <a:pt x="167" y="347"/>
                      </a:cubicBezTo>
                      <a:lnTo>
                        <a:pt x="201" y="347"/>
                      </a:lnTo>
                      <a:cubicBezTo>
                        <a:pt x="484" y="324"/>
                        <a:pt x="1034" y="300"/>
                        <a:pt x="1461" y="300"/>
                      </a:cubicBezTo>
                      <a:cubicBezTo>
                        <a:pt x="1638" y="300"/>
                        <a:pt x="1794" y="304"/>
                        <a:pt x="1902" y="314"/>
                      </a:cubicBezTo>
                      <a:cubicBezTo>
                        <a:pt x="2002" y="314"/>
                        <a:pt x="2069" y="247"/>
                        <a:pt x="2069" y="181"/>
                      </a:cubicBezTo>
                      <a:cubicBezTo>
                        <a:pt x="2069" y="81"/>
                        <a:pt x="2035" y="14"/>
                        <a:pt x="1935" y="14"/>
                      </a:cubicBezTo>
                      <a:cubicBezTo>
                        <a:pt x="1818" y="4"/>
                        <a:pt x="1652" y="0"/>
                        <a:pt x="146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5"/>
                <p:cNvSpPr/>
                <p:nvPr/>
              </p:nvSpPr>
              <p:spPr>
                <a:xfrm>
                  <a:off x="1796450" y="3225250"/>
                  <a:ext cx="161800" cy="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72" h="335" extrusionOk="0">
                      <a:moveTo>
                        <a:pt x="134" y="1"/>
                      </a:moveTo>
                      <a:cubicBezTo>
                        <a:pt x="34" y="1"/>
                        <a:pt x="1" y="101"/>
                        <a:pt x="1" y="167"/>
                      </a:cubicBezTo>
                      <a:cubicBezTo>
                        <a:pt x="1" y="267"/>
                        <a:pt x="67" y="334"/>
                        <a:pt x="134" y="334"/>
                      </a:cubicBezTo>
                      <a:cubicBezTo>
                        <a:pt x="1135" y="301"/>
                        <a:pt x="2202" y="301"/>
                        <a:pt x="3236" y="301"/>
                      </a:cubicBezTo>
                      <a:lnTo>
                        <a:pt x="6305" y="301"/>
                      </a:lnTo>
                      <a:cubicBezTo>
                        <a:pt x="6405" y="301"/>
                        <a:pt x="6472" y="234"/>
                        <a:pt x="6472" y="134"/>
                      </a:cubicBezTo>
                      <a:cubicBezTo>
                        <a:pt x="6472" y="67"/>
                        <a:pt x="6405" y="1"/>
                        <a:pt x="6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5"/>
                <p:cNvSpPr/>
                <p:nvPr/>
              </p:nvSpPr>
              <p:spPr>
                <a:xfrm>
                  <a:off x="-186625" y="2652950"/>
                  <a:ext cx="956525" cy="222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261" h="8916" extrusionOk="0">
                      <a:moveTo>
                        <a:pt x="649" y="1"/>
                      </a:moveTo>
                      <a:cubicBezTo>
                        <a:pt x="579" y="1"/>
                        <a:pt x="534" y="55"/>
                        <a:pt x="534" y="110"/>
                      </a:cubicBezTo>
                      <a:cubicBezTo>
                        <a:pt x="0" y="1310"/>
                        <a:pt x="67" y="2678"/>
                        <a:pt x="100" y="3912"/>
                      </a:cubicBezTo>
                      <a:cubicBezTo>
                        <a:pt x="134" y="4780"/>
                        <a:pt x="167" y="5780"/>
                        <a:pt x="634" y="6648"/>
                      </a:cubicBezTo>
                      <a:cubicBezTo>
                        <a:pt x="1269" y="7806"/>
                        <a:pt x="2428" y="7961"/>
                        <a:pt x="3584" y="7961"/>
                      </a:cubicBezTo>
                      <a:cubicBezTo>
                        <a:pt x="3825" y="7961"/>
                        <a:pt x="4067" y="7954"/>
                        <a:pt x="4303" y="7949"/>
                      </a:cubicBezTo>
                      <a:lnTo>
                        <a:pt x="5171" y="7949"/>
                      </a:lnTo>
                      <a:cubicBezTo>
                        <a:pt x="7172" y="8015"/>
                        <a:pt x="9174" y="8082"/>
                        <a:pt x="11175" y="8182"/>
                      </a:cubicBezTo>
                      <a:cubicBezTo>
                        <a:pt x="15178" y="8349"/>
                        <a:pt x="19181" y="8616"/>
                        <a:pt x="23050" y="8916"/>
                      </a:cubicBezTo>
                      <a:cubicBezTo>
                        <a:pt x="23150" y="8916"/>
                        <a:pt x="23217" y="8849"/>
                        <a:pt x="23217" y="8782"/>
                      </a:cubicBezTo>
                      <a:cubicBezTo>
                        <a:pt x="23250" y="8682"/>
                        <a:pt x="23184" y="8616"/>
                        <a:pt x="23083" y="8616"/>
                      </a:cubicBezTo>
                      <a:cubicBezTo>
                        <a:pt x="19214" y="8315"/>
                        <a:pt x="15211" y="8049"/>
                        <a:pt x="11208" y="7882"/>
                      </a:cubicBezTo>
                      <a:cubicBezTo>
                        <a:pt x="9207" y="7782"/>
                        <a:pt x="7172" y="7715"/>
                        <a:pt x="5204" y="7648"/>
                      </a:cubicBezTo>
                      <a:lnTo>
                        <a:pt x="4303" y="7648"/>
                      </a:lnTo>
                      <a:cubicBezTo>
                        <a:pt x="4087" y="7654"/>
                        <a:pt x="3870" y="7659"/>
                        <a:pt x="3655" y="7659"/>
                      </a:cubicBezTo>
                      <a:cubicBezTo>
                        <a:pt x="2544" y="7659"/>
                        <a:pt x="1493" y="7515"/>
                        <a:pt x="934" y="6481"/>
                      </a:cubicBezTo>
                      <a:cubicBezTo>
                        <a:pt x="501" y="5714"/>
                        <a:pt x="467" y="4746"/>
                        <a:pt x="434" y="3879"/>
                      </a:cubicBezTo>
                      <a:cubicBezTo>
                        <a:pt x="401" y="2945"/>
                        <a:pt x="334" y="1877"/>
                        <a:pt x="601" y="910"/>
                      </a:cubicBezTo>
                      <a:lnTo>
                        <a:pt x="1001" y="5347"/>
                      </a:lnTo>
                      <a:cubicBezTo>
                        <a:pt x="1034" y="5580"/>
                        <a:pt x="1068" y="5914"/>
                        <a:pt x="1268" y="6181"/>
                      </a:cubicBezTo>
                      <a:cubicBezTo>
                        <a:pt x="1568" y="6548"/>
                        <a:pt x="2035" y="6581"/>
                        <a:pt x="2469" y="6581"/>
                      </a:cubicBezTo>
                      <a:cubicBezTo>
                        <a:pt x="5272" y="6661"/>
                        <a:pt x="8091" y="6700"/>
                        <a:pt x="10922" y="6700"/>
                      </a:cubicBezTo>
                      <a:cubicBezTo>
                        <a:pt x="19910" y="6700"/>
                        <a:pt x="29012" y="6300"/>
                        <a:pt x="38094" y="5513"/>
                      </a:cubicBezTo>
                      <a:cubicBezTo>
                        <a:pt x="38194" y="5513"/>
                        <a:pt x="38261" y="5413"/>
                        <a:pt x="38261" y="5347"/>
                      </a:cubicBezTo>
                      <a:cubicBezTo>
                        <a:pt x="38228" y="5247"/>
                        <a:pt x="38161" y="5180"/>
                        <a:pt x="38061" y="5180"/>
                      </a:cubicBezTo>
                      <a:cubicBezTo>
                        <a:pt x="28806" y="5981"/>
                        <a:pt x="19531" y="6382"/>
                        <a:pt x="10391" y="6382"/>
                      </a:cubicBezTo>
                      <a:cubicBezTo>
                        <a:pt x="7738" y="6382"/>
                        <a:pt x="5096" y="6348"/>
                        <a:pt x="2469" y="6281"/>
                      </a:cubicBezTo>
                      <a:cubicBezTo>
                        <a:pt x="2135" y="6281"/>
                        <a:pt x="1735" y="6247"/>
                        <a:pt x="1501" y="5980"/>
                      </a:cubicBezTo>
                      <a:cubicBezTo>
                        <a:pt x="1368" y="5814"/>
                        <a:pt x="1335" y="5580"/>
                        <a:pt x="1335" y="5313"/>
                      </a:cubicBezTo>
                      <a:lnTo>
                        <a:pt x="834" y="143"/>
                      </a:lnTo>
                      <a:cubicBezTo>
                        <a:pt x="801" y="76"/>
                        <a:pt x="768" y="9"/>
                        <a:pt x="701" y="9"/>
                      </a:cubicBezTo>
                      <a:cubicBezTo>
                        <a:pt x="682" y="3"/>
                        <a:pt x="665" y="1"/>
                        <a:pt x="6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5"/>
                <p:cNvSpPr/>
                <p:nvPr/>
              </p:nvSpPr>
              <p:spPr>
                <a:xfrm>
                  <a:off x="412975" y="2867325"/>
                  <a:ext cx="250200" cy="1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" h="675" extrusionOk="0">
                      <a:moveTo>
                        <a:pt x="138" y="1"/>
                      </a:moveTo>
                      <a:cubicBezTo>
                        <a:pt x="75" y="1"/>
                        <a:pt x="0" y="83"/>
                        <a:pt x="0" y="141"/>
                      </a:cubicBezTo>
                      <a:cubicBezTo>
                        <a:pt x="0" y="241"/>
                        <a:pt x="67" y="308"/>
                        <a:pt x="167" y="308"/>
                      </a:cubicBezTo>
                      <a:lnTo>
                        <a:pt x="1034" y="341"/>
                      </a:lnTo>
                      <a:cubicBezTo>
                        <a:pt x="3736" y="508"/>
                        <a:pt x="7439" y="674"/>
                        <a:pt x="9807" y="674"/>
                      </a:cubicBezTo>
                      <a:lnTo>
                        <a:pt x="9874" y="674"/>
                      </a:lnTo>
                      <a:cubicBezTo>
                        <a:pt x="9941" y="674"/>
                        <a:pt x="10007" y="608"/>
                        <a:pt x="10007" y="541"/>
                      </a:cubicBezTo>
                      <a:cubicBezTo>
                        <a:pt x="10007" y="441"/>
                        <a:pt x="9941" y="374"/>
                        <a:pt x="9874" y="374"/>
                      </a:cubicBezTo>
                      <a:cubicBezTo>
                        <a:pt x="7505" y="374"/>
                        <a:pt x="3769" y="174"/>
                        <a:pt x="1068" y="41"/>
                      </a:cubicBezTo>
                      <a:lnTo>
                        <a:pt x="167" y="7"/>
                      </a:lnTo>
                      <a:cubicBezTo>
                        <a:pt x="158" y="3"/>
                        <a:pt x="148" y="1"/>
                        <a:pt x="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5"/>
                <p:cNvSpPr/>
                <p:nvPr/>
              </p:nvSpPr>
              <p:spPr>
                <a:xfrm>
                  <a:off x="681500" y="2875700"/>
                  <a:ext cx="83400" cy="1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6" h="673" extrusionOk="0">
                      <a:moveTo>
                        <a:pt x="426" y="1"/>
                      </a:moveTo>
                      <a:cubicBezTo>
                        <a:pt x="326" y="1"/>
                        <a:pt x="229" y="2"/>
                        <a:pt x="134" y="6"/>
                      </a:cubicBezTo>
                      <a:cubicBezTo>
                        <a:pt x="67" y="39"/>
                        <a:pt x="0" y="106"/>
                        <a:pt x="0" y="173"/>
                      </a:cubicBezTo>
                      <a:cubicBezTo>
                        <a:pt x="0" y="273"/>
                        <a:pt x="67" y="339"/>
                        <a:pt x="167" y="339"/>
                      </a:cubicBezTo>
                      <a:cubicBezTo>
                        <a:pt x="318" y="328"/>
                        <a:pt x="477" y="322"/>
                        <a:pt x="642" y="322"/>
                      </a:cubicBezTo>
                      <a:cubicBezTo>
                        <a:pt x="1424" y="322"/>
                        <a:pt x="2337" y="447"/>
                        <a:pt x="3136" y="640"/>
                      </a:cubicBezTo>
                      <a:cubicBezTo>
                        <a:pt x="3136" y="673"/>
                        <a:pt x="3136" y="673"/>
                        <a:pt x="3169" y="673"/>
                      </a:cubicBezTo>
                      <a:cubicBezTo>
                        <a:pt x="3236" y="673"/>
                        <a:pt x="3302" y="606"/>
                        <a:pt x="3302" y="540"/>
                      </a:cubicBezTo>
                      <a:cubicBezTo>
                        <a:pt x="3336" y="440"/>
                        <a:pt x="3269" y="373"/>
                        <a:pt x="3202" y="339"/>
                      </a:cubicBezTo>
                      <a:cubicBezTo>
                        <a:pt x="2304" y="130"/>
                        <a:pt x="1298" y="1"/>
                        <a:pt x="4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5"/>
                <p:cNvSpPr/>
                <p:nvPr/>
              </p:nvSpPr>
              <p:spPr>
                <a:xfrm>
                  <a:off x="956675" y="2905650"/>
                  <a:ext cx="12012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1077" extrusionOk="0">
                      <a:moveTo>
                        <a:pt x="130" y="0"/>
                      </a:moveTo>
                      <a:cubicBezTo>
                        <a:pt x="69" y="0"/>
                        <a:pt x="1" y="60"/>
                        <a:pt x="1" y="142"/>
                      </a:cubicBezTo>
                      <a:cubicBezTo>
                        <a:pt x="1" y="209"/>
                        <a:pt x="34" y="309"/>
                        <a:pt x="134" y="309"/>
                      </a:cubicBezTo>
                      <a:cubicBezTo>
                        <a:pt x="1635" y="542"/>
                        <a:pt x="3137" y="776"/>
                        <a:pt x="4604" y="1076"/>
                      </a:cubicBezTo>
                      <a:lnTo>
                        <a:pt x="4638" y="1076"/>
                      </a:lnTo>
                      <a:cubicBezTo>
                        <a:pt x="4704" y="1076"/>
                        <a:pt x="4771" y="1009"/>
                        <a:pt x="4804" y="943"/>
                      </a:cubicBezTo>
                      <a:cubicBezTo>
                        <a:pt x="4804" y="876"/>
                        <a:pt x="4738" y="776"/>
                        <a:pt x="4671" y="776"/>
                      </a:cubicBezTo>
                      <a:cubicBezTo>
                        <a:pt x="3170" y="476"/>
                        <a:pt x="1669" y="209"/>
                        <a:pt x="168" y="9"/>
                      </a:cubicBezTo>
                      <a:cubicBezTo>
                        <a:pt x="156" y="3"/>
                        <a:pt x="143" y="0"/>
                        <a:pt x="13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5"/>
                <p:cNvSpPr/>
                <p:nvPr/>
              </p:nvSpPr>
              <p:spPr>
                <a:xfrm>
                  <a:off x="1147650" y="2938875"/>
                  <a:ext cx="131800" cy="3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1516" extrusionOk="0">
                      <a:moveTo>
                        <a:pt x="175" y="1"/>
                      </a:moveTo>
                      <a:cubicBezTo>
                        <a:pt x="119" y="1"/>
                        <a:pt x="59" y="32"/>
                        <a:pt x="34" y="81"/>
                      </a:cubicBezTo>
                      <a:cubicBezTo>
                        <a:pt x="1" y="181"/>
                        <a:pt x="34" y="281"/>
                        <a:pt x="101" y="314"/>
                      </a:cubicBezTo>
                      <a:cubicBezTo>
                        <a:pt x="768" y="581"/>
                        <a:pt x="1535" y="681"/>
                        <a:pt x="2236" y="781"/>
                      </a:cubicBezTo>
                      <a:cubicBezTo>
                        <a:pt x="3370" y="915"/>
                        <a:pt x="4237" y="1148"/>
                        <a:pt x="5038" y="1482"/>
                      </a:cubicBezTo>
                      <a:cubicBezTo>
                        <a:pt x="5071" y="1482"/>
                        <a:pt x="5071" y="1515"/>
                        <a:pt x="5104" y="1515"/>
                      </a:cubicBezTo>
                      <a:cubicBezTo>
                        <a:pt x="5138" y="1515"/>
                        <a:pt x="5205" y="1448"/>
                        <a:pt x="5238" y="1415"/>
                      </a:cubicBezTo>
                      <a:cubicBezTo>
                        <a:pt x="5271" y="1315"/>
                        <a:pt x="5238" y="1248"/>
                        <a:pt x="5171" y="1215"/>
                      </a:cubicBezTo>
                      <a:cubicBezTo>
                        <a:pt x="4337" y="848"/>
                        <a:pt x="3437" y="614"/>
                        <a:pt x="2269" y="448"/>
                      </a:cubicBezTo>
                      <a:cubicBezTo>
                        <a:pt x="1602" y="381"/>
                        <a:pt x="868" y="281"/>
                        <a:pt x="234" y="14"/>
                      </a:cubicBezTo>
                      <a:cubicBezTo>
                        <a:pt x="216" y="5"/>
                        <a:pt x="196" y="1"/>
                        <a:pt x="17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5"/>
                <p:cNvSpPr/>
                <p:nvPr/>
              </p:nvSpPr>
              <p:spPr>
                <a:xfrm>
                  <a:off x="957525" y="2920025"/>
                  <a:ext cx="120950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38" h="1069" extrusionOk="0">
                      <a:moveTo>
                        <a:pt x="200" y="1"/>
                      </a:moveTo>
                      <a:cubicBezTo>
                        <a:pt x="100" y="1"/>
                        <a:pt x="34" y="34"/>
                        <a:pt x="34" y="134"/>
                      </a:cubicBezTo>
                      <a:cubicBezTo>
                        <a:pt x="0" y="201"/>
                        <a:pt x="67" y="301"/>
                        <a:pt x="167" y="301"/>
                      </a:cubicBezTo>
                      <a:lnTo>
                        <a:pt x="4670" y="1068"/>
                      </a:lnTo>
                      <a:cubicBezTo>
                        <a:pt x="4770" y="1068"/>
                        <a:pt x="4837" y="1002"/>
                        <a:pt x="4837" y="935"/>
                      </a:cubicBezTo>
                      <a:cubicBezTo>
                        <a:pt x="4837" y="868"/>
                        <a:pt x="4804" y="768"/>
                        <a:pt x="4704" y="768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152;p5"/>
                <p:cNvSpPr/>
                <p:nvPr/>
              </p:nvSpPr>
              <p:spPr>
                <a:xfrm>
                  <a:off x="1140975" y="2953175"/>
                  <a:ext cx="139300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72" h="1477" extrusionOk="0">
                      <a:moveTo>
                        <a:pt x="162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209"/>
                        <a:pt x="34" y="276"/>
                        <a:pt x="134" y="309"/>
                      </a:cubicBezTo>
                      <a:cubicBezTo>
                        <a:pt x="1802" y="743"/>
                        <a:pt x="3637" y="1177"/>
                        <a:pt x="5338" y="1477"/>
                      </a:cubicBezTo>
                      <a:lnTo>
                        <a:pt x="5371" y="1477"/>
                      </a:lnTo>
                      <a:cubicBezTo>
                        <a:pt x="5472" y="1477"/>
                        <a:pt x="5538" y="1443"/>
                        <a:pt x="5538" y="1343"/>
                      </a:cubicBezTo>
                      <a:cubicBezTo>
                        <a:pt x="5572" y="1277"/>
                        <a:pt x="5505" y="1177"/>
                        <a:pt x="5405" y="1177"/>
                      </a:cubicBezTo>
                      <a:cubicBezTo>
                        <a:pt x="3704" y="876"/>
                        <a:pt x="1902" y="443"/>
                        <a:pt x="201" y="9"/>
                      </a:cubicBezTo>
                      <a:cubicBezTo>
                        <a:pt x="189" y="3"/>
                        <a:pt x="175" y="0"/>
                        <a:pt x="16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153;p5"/>
                <p:cNvSpPr/>
                <p:nvPr/>
              </p:nvSpPr>
              <p:spPr>
                <a:xfrm>
                  <a:off x="257850" y="2859775"/>
                  <a:ext cx="133450" cy="99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8" h="3979" extrusionOk="0">
                      <a:moveTo>
                        <a:pt x="631" y="0"/>
                      </a:moveTo>
                      <a:cubicBezTo>
                        <a:pt x="578" y="0"/>
                        <a:pt x="528" y="55"/>
                        <a:pt x="501" y="109"/>
                      </a:cubicBezTo>
                      <a:cubicBezTo>
                        <a:pt x="434" y="509"/>
                        <a:pt x="334" y="910"/>
                        <a:pt x="268" y="1310"/>
                      </a:cubicBezTo>
                      <a:cubicBezTo>
                        <a:pt x="167" y="1744"/>
                        <a:pt x="101" y="2144"/>
                        <a:pt x="1" y="2544"/>
                      </a:cubicBezTo>
                      <a:cubicBezTo>
                        <a:pt x="1" y="2578"/>
                        <a:pt x="1" y="2644"/>
                        <a:pt x="34" y="2678"/>
                      </a:cubicBezTo>
                      <a:cubicBezTo>
                        <a:pt x="67" y="2711"/>
                        <a:pt x="101" y="2711"/>
                        <a:pt x="134" y="2744"/>
                      </a:cubicBezTo>
                      <a:cubicBezTo>
                        <a:pt x="330" y="2783"/>
                        <a:pt x="525" y="2800"/>
                        <a:pt x="720" y="2800"/>
                      </a:cubicBezTo>
                      <a:cubicBezTo>
                        <a:pt x="859" y="2800"/>
                        <a:pt x="997" y="2792"/>
                        <a:pt x="1135" y="2778"/>
                      </a:cubicBezTo>
                      <a:cubicBezTo>
                        <a:pt x="1135" y="2978"/>
                        <a:pt x="1168" y="3178"/>
                        <a:pt x="1202" y="3378"/>
                      </a:cubicBezTo>
                      <a:cubicBezTo>
                        <a:pt x="1202" y="3445"/>
                        <a:pt x="1268" y="3512"/>
                        <a:pt x="1335" y="3512"/>
                      </a:cubicBezTo>
                      <a:cubicBezTo>
                        <a:pt x="2603" y="3645"/>
                        <a:pt x="3937" y="3812"/>
                        <a:pt x="5138" y="3979"/>
                      </a:cubicBezTo>
                      <a:lnTo>
                        <a:pt x="5171" y="3979"/>
                      </a:lnTo>
                      <a:cubicBezTo>
                        <a:pt x="5238" y="3979"/>
                        <a:pt x="5304" y="3912"/>
                        <a:pt x="5338" y="3845"/>
                      </a:cubicBezTo>
                      <a:cubicBezTo>
                        <a:pt x="5338" y="3745"/>
                        <a:pt x="5271" y="3678"/>
                        <a:pt x="5204" y="3678"/>
                      </a:cubicBezTo>
                      <a:cubicBezTo>
                        <a:pt x="4004" y="3512"/>
                        <a:pt x="2703" y="3345"/>
                        <a:pt x="1468" y="3211"/>
                      </a:cubicBezTo>
                      <a:cubicBezTo>
                        <a:pt x="1468" y="3011"/>
                        <a:pt x="1435" y="2811"/>
                        <a:pt x="1468" y="2611"/>
                      </a:cubicBezTo>
                      <a:cubicBezTo>
                        <a:pt x="1468" y="2578"/>
                        <a:pt x="1468" y="2511"/>
                        <a:pt x="1435" y="2478"/>
                      </a:cubicBezTo>
                      <a:cubicBezTo>
                        <a:pt x="1402" y="2444"/>
                        <a:pt x="1335" y="2444"/>
                        <a:pt x="1302" y="2444"/>
                      </a:cubicBezTo>
                      <a:cubicBezTo>
                        <a:pt x="1135" y="2461"/>
                        <a:pt x="976" y="2469"/>
                        <a:pt x="818" y="2469"/>
                      </a:cubicBezTo>
                      <a:cubicBezTo>
                        <a:pt x="660" y="2469"/>
                        <a:pt x="501" y="2461"/>
                        <a:pt x="334" y="2444"/>
                      </a:cubicBezTo>
                      <a:cubicBezTo>
                        <a:pt x="434" y="2111"/>
                        <a:pt x="501" y="1744"/>
                        <a:pt x="568" y="1377"/>
                      </a:cubicBezTo>
                      <a:cubicBezTo>
                        <a:pt x="634" y="976"/>
                        <a:pt x="735" y="576"/>
                        <a:pt x="801" y="176"/>
                      </a:cubicBezTo>
                      <a:cubicBezTo>
                        <a:pt x="835" y="109"/>
                        <a:pt x="768" y="9"/>
                        <a:pt x="668" y="9"/>
                      </a:cubicBezTo>
                      <a:cubicBezTo>
                        <a:pt x="656" y="3"/>
                        <a:pt x="643" y="0"/>
                        <a:pt x="63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5"/>
                <p:cNvSpPr/>
                <p:nvPr/>
              </p:nvSpPr>
              <p:spPr>
                <a:xfrm>
                  <a:off x="410475" y="2953400"/>
                  <a:ext cx="254350" cy="3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74" h="1535" extrusionOk="0">
                      <a:moveTo>
                        <a:pt x="167" y="0"/>
                      </a:moveTo>
                      <a:cubicBezTo>
                        <a:pt x="100" y="0"/>
                        <a:pt x="0" y="67"/>
                        <a:pt x="0" y="134"/>
                      </a:cubicBezTo>
                      <a:cubicBezTo>
                        <a:pt x="0" y="234"/>
                        <a:pt x="67" y="300"/>
                        <a:pt x="133" y="334"/>
                      </a:cubicBezTo>
                      <a:cubicBezTo>
                        <a:pt x="767" y="400"/>
                        <a:pt x="1635" y="534"/>
                        <a:pt x="2635" y="667"/>
                      </a:cubicBezTo>
                      <a:cubicBezTo>
                        <a:pt x="5204" y="1001"/>
                        <a:pt x="8406" y="1434"/>
                        <a:pt x="10007" y="1535"/>
                      </a:cubicBezTo>
                      <a:lnTo>
                        <a:pt x="10041" y="1535"/>
                      </a:lnTo>
                      <a:cubicBezTo>
                        <a:pt x="10107" y="1535"/>
                        <a:pt x="10174" y="1501"/>
                        <a:pt x="10174" y="1401"/>
                      </a:cubicBezTo>
                      <a:cubicBezTo>
                        <a:pt x="10174" y="1301"/>
                        <a:pt x="10141" y="1234"/>
                        <a:pt x="10041" y="1234"/>
                      </a:cubicBezTo>
                      <a:cubicBezTo>
                        <a:pt x="8439" y="1101"/>
                        <a:pt x="5237" y="701"/>
                        <a:pt x="2669" y="334"/>
                      </a:cubicBezTo>
                      <a:cubicBezTo>
                        <a:pt x="1701" y="200"/>
                        <a:pt x="801" y="10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5"/>
                <p:cNvSpPr/>
                <p:nvPr/>
              </p:nvSpPr>
              <p:spPr>
                <a:xfrm>
                  <a:off x="683150" y="2960900"/>
                  <a:ext cx="105950" cy="4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38" h="1769" extrusionOk="0">
                      <a:moveTo>
                        <a:pt x="4070" y="0"/>
                      </a:moveTo>
                      <a:cubicBezTo>
                        <a:pt x="3970" y="0"/>
                        <a:pt x="3904" y="67"/>
                        <a:pt x="3904" y="167"/>
                      </a:cubicBezTo>
                      <a:cubicBezTo>
                        <a:pt x="3904" y="367"/>
                        <a:pt x="3904" y="601"/>
                        <a:pt x="3904" y="868"/>
                      </a:cubicBezTo>
                      <a:cubicBezTo>
                        <a:pt x="3904" y="1068"/>
                        <a:pt x="3904" y="1268"/>
                        <a:pt x="3904" y="1468"/>
                      </a:cubicBezTo>
                      <a:cubicBezTo>
                        <a:pt x="3136" y="1435"/>
                        <a:pt x="2436" y="1335"/>
                        <a:pt x="1702" y="1235"/>
                      </a:cubicBezTo>
                      <a:cubicBezTo>
                        <a:pt x="1202" y="1134"/>
                        <a:pt x="735" y="1068"/>
                        <a:pt x="201" y="1034"/>
                      </a:cubicBezTo>
                      <a:cubicBezTo>
                        <a:pt x="101" y="1034"/>
                        <a:pt x="34" y="1068"/>
                        <a:pt x="34" y="1168"/>
                      </a:cubicBezTo>
                      <a:cubicBezTo>
                        <a:pt x="1" y="1235"/>
                        <a:pt x="68" y="1335"/>
                        <a:pt x="168" y="1335"/>
                      </a:cubicBezTo>
                      <a:cubicBezTo>
                        <a:pt x="701" y="1401"/>
                        <a:pt x="1168" y="1468"/>
                        <a:pt x="1635" y="1535"/>
                      </a:cubicBezTo>
                      <a:cubicBezTo>
                        <a:pt x="2436" y="1635"/>
                        <a:pt x="3170" y="1768"/>
                        <a:pt x="4004" y="1768"/>
                      </a:cubicBezTo>
                      <a:cubicBezTo>
                        <a:pt x="4037" y="1768"/>
                        <a:pt x="4104" y="1768"/>
                        <a:pt x="4137" y="1735"/>
                      </a:cubicBezTo>
                      <a:cubicBezTo>
                        <a:pt x="4204" y="1702"/>
                        <a:pt x="4237" y="1635"/>
                        <a:pt x="4204" y="1568"/>
                      </a:cubicBezTo>
                      <a:cubicBezTo>
                        <a:pt x="4204" y="1335"/>
                        <a:pt x="4204" y="1101"/>
                        <a:pt x="4204" y="868"/>
                      </a:cubicBezTo>
                      <a:cubicBezTo>
                        <a:pt x="4237" y="601"/>
                        <a:pt x="4237" y="367"/>
                        <a:pt x="4204" y="167"/>
                      </a:cubicBezTo>
                      <a:cubicBezTo>
                        <a:pt x="4204" y="67"/>
                        <a:pt x="4137" y="0"/>
                        <a:pt x="4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5"/>
                <p:cNvSpPr/>
                <p:nvPr/>
              </p:nvSpPr>
              <p:spPr>
                <a:xfrm>
                  <a:off x="282050" y="2904200"/>
                  <a:ext cx="110100" cy="17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701" extrusionOk="0">
                      <a:moveTo>
                        <a:pt x="200" y="0"/>
                      </a:moveTo>
                      <a:cubicBezTo>
                        <a:pt x="100" y="0"/>
                        <a:pt x="33" y="33"/>
                        <a:pt x="0" y="133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1468" y="400"/>
                        <a:pt x="2902" y="567"/>
                        <a:pt x="4236" y="701"/>
                      </a:cubicBezTo>
                      <a:cubicBezTo>
                        <a:pt x="4336" y="701"/>
                        <a:pt x="4403" y="634"/>
                        <a:pt x="4403" y="567"/>
                      </a:cubicBezTo>
                      <a:cubicBezTo>
                        <a:pt x="4403" y="467"/>
                        <a:pt x="4370" y="400"/>
                        <a:pt x="4270" y="400"/>
                      </a:cubicBezTo>
                      <a:cubicBezTo>
                        <a:pt x="2969" y="234"/>
                        <a:pt x="1501" y="1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5"/>
                <p:cNvSpPr/>
                <p:nvPr/>
              </p:nvSpPr>
              <p:spPr>
                <a:xfrm>
                  <a:off x="412975" y="2916475"/>
                  <a:ext cx="251850" cy="28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4" h="1144" extrusionOk="0">
                      <a:moveTo>
                        <a:pt x="162" y="1"/>
                      </a:moveTo>
                      <a:cubicBezTo>
                        <a:pt x="101" y="1"/>
                        <a:pt x="33" y="60"/>
                        <a:pt x="33" y="143"/>
                      </a:cubicBezTo>
                      <a:cubicBezTo>
                        <a:pt x="0" y="210"/>
                        <a:pt x="67" y="310"/>
                        <a:pt x="167" y="310"/>
                      </a:cubicBezTo>
                      <a:cubicBezTo>
                        <a:pt x="434" y="343"/>
                        <a:pt x="734" y="410"/>
                        <a:pt x="1034" y="443"/>
                      </a:cubicBezTo>
                      <a:cubicBezTo>
                        <a:pt x="1368" y="476"/>
                        <a:pt x="1701" y="543"/>
                        <a:pt x="2002" y="576"/>
                      </a:cubicBezTo>
                      <a:cubicBezTo>
                        <a:pt x="3403" y="777"/>
                        <a:pt x="4904" y="843"/>
                        <a:pt x="6371" y="910"/>
                      </a:cubicBezTo>
                      <a:cubicBezTo>
                        <a:pt x="7606" y="977"/>
                        <a:pt x="8806" y="1010"/>
                        <a:pt x="9907" y="1144"/>
                      </a:cubicBezTo>
                      <a:cubicBezTo>
                        <a:pt x="10007" y="1144"/>
                        <a:pt x="10074" y="1077"/>
                        <a:pt x="10074" y="1010"/>
                      </a:cubicBezTo>
                      <a:cubicBezTo>
                        <a:pt x="10074" y="910"/>
                        <a:pt x="10041" y="843"/>
                        <a:pt x="9941" y="843"/>
                      </a:cubicBezTo>
                      <a:cubicBezTo>
                        <a:pt x="8840" y="710"/>
                        <a:pt x="7639" y="643"/>
                        <a:pt x="6371" y="610"/>
                      </a:cubicBezTo>
                      <a:cubicBezTo>
                        <a:pt x="4937" y="543"/>
                        <a:pt x="3436" y="476"/>
                        <a:pt x="2035" y="276"/>
                      </a:cubicBezTo>
                      <a:cubicBezTo>
                        <a:pt x="1735" y="210"/>
                        <a:pt x="1401" y="176"/>
                        <a:pt x="1101" y="143"/>
                      </a:cubicBezTo>
                      <a:cubicBezTo>
                        <a:pt x="801" y="76"/>
                        <a:pt x="500" y="43"/>
                        <a:pt x="200" y="9"/>
                      </a:cubicBezTo>
                      <a:cubicBezTo>
                        <a:pt x="188" y="3"/>
                        <a:pt x="176" y="1"/>
                        <a:pt x="1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5"/>
                <p:cNvSpPr/>
                <p:nvPr/>
              </p:nvSpPr>
              <p:spPr>
                <a:xfrm>
                  <a:off x="684000" y="2940875"/>
                  <a:ext cx="98425" cy="1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635" extrusionOk="0">
                      <a:moveTo>
                        <a:pt x="200" y="1"/>
                      </a:moveTo>
                      <a:cubicBezTo>
                        <a:pt x="100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lnTo>
                        <a:pt x="601" y="368"/>
                      </a:lnTo>
                      <a:cubicBezTo>
                        <a:pt x="1668" y="501"/>
                        <a:pt x="2702" y="601"/>
                        <a:pt x="3770" y="635"/>
                      </a:cubicBezTo>
                      <a:lnTo>
                        <a:pt x="3803" y="635"/>
                      </a:lnTo>
                      <a:cubicBezTo>
                        <a:pt x="3870" y="635"/>
                        <a:pt x="3936" y="568"/>
                        <a:pt x="3936" y="468"/>
                      </a:cubicBezTo>
                      <a:cubicBezTo>
                        <a:pt x="3936" y="401"/>
                        <a:pt x="3870" y="334"/>
                        <a:pt x="3803" y="301"/>
                      </a:cubicBezTo>
                      <a:cubicBezTo>
                        <a:pt x="2735" y="268"/>
                        <a:pt x="1701" y="168"/>
                        <a:pt x="634" y="67"/>
                      </a:cubicBezTo>
                      <a:lnTo>
                        <a:pt x="200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5"/>
                <p:cNvSpPr/>
                <p:nvPr/>
              </p:nvSpPr>
              <p:spPr>
                <a:xfrm>
                  <a:off x="267850" y="2869175"/>
                  <a:ext cx="125950" cy="18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38" h="734" extrusionOk="0">
                      <a:moveTo>
                        <a:pt x="201" y="0"/>
                      </a:moveTo>
                      <a:cubicBezTo>
                        <a:pt x="101" y="0"/>
                        <a:pt x="34" y="67"/>
                        <a:pt x="1" y="133"/>
                      </a:cubicBezTo>
                      <a:cubicBezTo>
                        <a:pt x="1" y="234"/>
                        <a:pt x="68" y="300"/>
                        <a:pt x="168" y="334"/>
                      </a:cubicBezTo>
                      <a:cubicBezTo>
                        <a:pt x="1669" y="500"/>
                        <a:pt x="3270" y="600"/>
                        <a:pt x="4871" y="734"/>
                      </a:cubicBezTo>
                      <a:cubicBezTo>
                        <a:pt x="4971" y="734"/>
                        <a:pt x="5038" y="667"/>
                        <a:pt x="5038" y="567"/>
                      </a:cubicBezTo>
                      <a:cubicBezTo>
                        <a:pt x="5038" y="500"/>
                        <a:pt x="4971" y="400"/>
                        <a:pt x="4871" y="400"/>
                      </a:cubicBezTo>
                      <a:cubicBezTo>
                        <a:pt x="3270" y="300"/>
                        <a:pt x="1702" y="167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5"/>
                <p:cNvSpPr/>
                <p:nvPr/>
              </p:nvSpPr>
              <p:spPr>
                <a:xfrm>
                  <a:off x="413800" y="2877500"/>
                  <a:ext cx="2502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08" h="802" extrusionOk="0">
                      <a:moveTo>
                        <a:pt x="167" y="1"/>
                      </a:moveTo>
                      <a:cubicBezTo>
                        <a:pt x="101" y="1"/>
                        <a:pt x="0" y="67"/>
                        <a:pt x="0" y="134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1735" y="434"/>
                        <a:pt x="3403" y="501"/>
                        <a:pt x="5004" y="568"/>
                      </a:cubicBezTo>
                      <a:cubicBezTo>
                        <a:pt x="6605" y="634"/>
                        <a:pt x="8273" y="701"/>
                        <a:pt x="9841" y="801"/>
                      </a:cubicBezTo>
                      <a:lnTo>
                        <a:pt x="9874" y="801"/>
                      </a:lnTo>
                      <a:cubicBezTo>
                        <a:pt x="9941" y="801"/>
                        <a:pt x="10008" y="734"/>
                        <a:pt x="10008" y="668"/>
                      </a:cubicBezTo>
                      <a:cubicBezTo>
                        <a:pt x="10008" y="568"/>
                        <a:pt x="9974" y="501"/>
                        <a:pt x="9874" y="501"/>
                      </a:cubicBezTo>
                      <a:cubicBezTo>
                        <a:pt x="8306" y="368"/>
                        <a:pt x="6639" y="301"/>
                        <a:pt x="5004" y="234"/>
                      </a:cubicBezTo>
                      <a:cubicBezTo>
                        <a:pt x="3403" y="167"/>
                        <a:pt x="1768" y="10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5"/>
                <p:cNvSpPr/>
                <p:nvPr/>
              </p:nvSpPr>
              <p:spPr>
                <a:xfrm>
                  <a:off x="682325" y="2889175"/>
                  <a:ext cx="834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37" h="468" extrusionOk="0">
                      <a:moveTo>
                        <a:pt x="167" y="1"/>
                      </a:moveTo>
                      <a:cubicBezTo>
                        <a:pt x="101" y="1"/>
                        <a:pt x="34" y="67"/>
                        <a:pt x="34" y="134"/>
                      </a:cubicBezTo>
                      <a:cubicBezTo>
                        <a:pt x="0" y="234"/>
                        <a:pt x="67" y="301"/>
                        <a:pt x="167" y="301"/>
                      </a:cubicBezTo>
                      <a:cubicBezTo>
                        <a:pt x="1235" y="334"/>
                        <a:pt x="2235" y="401"/>
                        <a:pt x="3169" y="468"/>
                      </a:cubicBezTo>
                      <a:cubicBezTo>
                        <a:pt x="3269" y="468"/>
                        <a:pt x="3336" y="401"/>
                        <a:pt x="3336" y="334"/>
                      </a:cubicBezTo>
                      <a:cubicBezTo>
                        <a:pt x="3336" y="267"/>
                        <a:pt x="3303" y="167"/>
                        <a:pt x="3203" y="167"/>
                      </a:cubicBezTo>
                      <a:cubicBezTo>
                        <a:pt x="2269" y="67"/>
                        <a:pt x="1268" y="34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5"/>
                <p:cNvSpPr/>
                <p:nvPr/>
              </p:nvSpPr>
              <p:spPr>
                <a:xfrm>
                  <a:off x="-125750" y="2843000"/>
                  <a:ext cx="40030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2" h="1681" extrusionOk="0">
                      <a:moveTo>
                        <a:pt x="146" y="0"/>
                      </a:moveTo>
                      <a:cubicBezTo>
                        <a:pt x="90" y="0"/>
                        <a:pt x="34" y="38"/>
                        <a:pt x="34" y="113"/>
                      </a:cubicBezTo>
                      <a:cubicBezTo>
                        <a:pt x="0" y="180"/>
                        <a:pt x="67" y="280"/>
                        <a:pt x="134" y="313"/>
                      </a:cubicBezTo>
                      <a:cubicBezTo>
                        <a:pt x="968" y="513"/>
                        <a:pt x="1968" y="580"/>
                        <a:pt x="2836" y="647"/>
                      </a:cubicBezTo>
                      <a:lnTo>
                        <a:pt x="2969" y="680"/>
                      </a:lnTo>
                      <a:cubicBezTo>
                        <a:pt x="5104" y="814"/>
                        <a:pt x="7272" y="1014"/>
                        <a:pt x="9407" y="1180"/>
                      </a:cubicBezTo>
                      <a:cubicBezTo>
                        <a:pt x="11509" y="1347"/>
                        <a:pt x="13710" y="1547"/>
                        <a:pt x="15845" y="1681"/>
                      </a:cubicBezTo>
                      <a:cubicBezTo>
                        <a:pt x="15945" y="1681"/>
                        <a:pt x="16012" y="1647"/>
                        <a:pt x="16012" y="1547"/>
                      </a:cubicBezTo>
                      <a:cubicBezTo>
                        <a:pt x="16012" y="1447"/>
                        <a:pt x="15945" y="1381"/>
                        <a:pt x="15878" y="1381"/>
                      </a:cubicBezTo>
                      <a:cubicBezTo>
                        <a:pt x="13744" y="1214"/>
                        <a:pt x="11542" y="1047"/>
                        <a:pt x="9440" y="880"/>
                      </a:cubicBezTo>
                      <a:cubicBezTo>
                        <a:pt x="7306" y="680"/>
                        <a:pt x="5104" y="513"/>
                        <a:pt x="3003" y="347"/>
                      </a:cubicBezTo>
                      <a:lnTo>
                        <a:pt x="2836" y="347"/>
                      </a:lnTo>
                      <a:cubicBezTo>
                        <a:pt x="2002" y="280"/>
                        <a:pt x="1034" y="213"/>
                        <a:pt x="201" y="13"/>
                      </a:cubicBezTo>
                      <a:cubicBezTo>
                        <a:pt x="184" y="5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5"/>
                <p:cNvSpPr/>
                <p:nvPr/>
              </p:nvSpPr>
              <p:spPr>
                <a:xfrm>
                  <a:off x="960025" y="2972350"/>
                  <a:ext cx="145950" cy="31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8" h="1277" extrusionOk="0">
                      <a:moveTo>
                        <a:pt x="149" y="0"/>
                      </a:moveTo>
                      <a:cubicBezTo>
                        <a:pt x="77" y="0"/>
                        <a:pt x="28" y="55"/>
                        <a:pt x="0" y="109"/>
                      </a:cubicBezTo>
                      <a:cubicBezTo>
                        <a:pt x="0" y="209"/>
                        <a:pt x="67" y="276"/>
                        <a:pt x="134" y="310"/>
                      </a:cubicBezTo>
                      <a:lnTo>
                        <a:pt x="5638" y="1277"/>
                      </a:lnTo>
                      <a:lnTo>
                        <a:pt x="5671" y="1277"/>
                      </a:lnTo>
                      <a:cubicBezTo>
                        <a:pt x="5738" y="1277"/>
                        <a:pt x="5805" y="1210"/>
                        <a:pt x="5838" y="1143"/>
                      </a:cubicBezTo>
                      <a:cubicBezTo>
                        <a:pt x="5838" y="1077"/>
                        <a:pt x="5771" y="977"/>
                        <a:pt x="5705" y="977"/>
                      </a:cubicBezTo>
                      <a:lnTo>
                        <a:pt x="201" y="9"/>
                      </a:lnTo>
                      <a:cubicBezTo>
                        <a:pt x="182" y="3"/>
                        <a:pt x="165" y="0"/>
                        <a:pt x="14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164;p5"/>
                <p:cNvSpPr/>
                <p:nvPr/>
              </p:nvSpPr>
              <p:spPr>
                <a:xfrm>
                  <a:off x="1125975" y="3003200"/>
                  <a:ext cx="160150" cy="3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06" h="1511" extrusionOk="0">
                      <a:moveTo>
                        <a:pt x="149" y="1"/>
                      </a:moveTo>
                      <a:cubicBezTo>
                        <a:pt x="77" y="1"/>
                        <a:pt x="28" y="55"/>
                        <a:pt x="1" y="110"/>
                      </a:cubicBezTo>
                      <a:cubicBezTo>
                        <a:pt x="1" y="210"/>
                        <a:pt x="67" y="276"/>
                        <a:pt x="134" y="310"/>
                      </a:cubicBezTo>
                      <a:cubicBezTo>
                        <a:pt x="1135" y="510"/>
                        <a:pt x="2169" y="710"/>
                        <a:pt x="3203" y="910"/>
                      </a:cubicBezTo>
                      <a:cubicBezTo>
                        <a:pt x="4204" y="1110"/>
                        <a:pt x="5238" y="1310"/>
                        <a:pt x="6238" y="1511"/>
                      </a:cubicBezTo>
                      <a:cubicBezTo>
                        <a:pt x="6338" y="1511"/>
                        <a:pt x="6405" y="1477"/>
                        <a:pt x="6405" y="1411"/>
                      </a:cubicBezTo>
                      <a:cubicBezTo>
                        <a:pt x="6405" y="1310"/>
                        <a:pt x="6372" y="1244"/>
                        <a:pt x="6272" y="1210"/>
                      </a:cubicBezTo>
                      <a:cubicBezTo>
                        <a:pt x="5304" y="1010"/>
                        <a:pt x="4270" y="810"/>
                        <a:pt x="3270" y="610"/>
                      </a:cubicBezTo>
                      <a:cubicBezTo>
                        <a:pt x="2235" y="410"/>
                        <a:pt x="1201" y="176"/>
                        <a:pt x="201" y="10"/>
                      </a:cubicBezTo>
                      <a:cubicBezTo>
                        <a:pt x="182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165;p5"/>
                <p:cNvSpPr/>
                <p:nvPr/>
              </p:nvSpPr>
              <p:spPr>
                <a:xfrm>
                  <a:off x="952525" y="3009275"/>
                  <a:ext cx="151800" cy="5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235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0"/>
                        <a:pt x="167" y="300"/>
                      </a:cubicBezTo>
                      <a:cubicBezTo>
                        <a:pt x="234" y="300"/>
                        <a:pt x="267" y="334"/>
                        <a:pt x="334" y="334"/>
                      </a:cubicBezTo>
                      <a:lnTo>
                        <a:pt x="300" y="1001"/>
                      </a:lnTo>
                      <a:cubicBezTo>
                        <a:pt x="300" y="1101"/>
                        <a:pt x="367" y="1168"/>
                        <a:pt x="467" y="1168"/>
                      </a:cubicBezTo>
                      <a:cubicBezTo>
                        <a:pt x="2268" y="1401"/>
                        <a:pt x="4103" y="1768"/>
                        <a:pt x="5871" y="2235"/>
                      </a:cubicBezTo>
                      <a:lnTo>
                        <a:pt x="5904" y="2235"/>
                      </a:lnTo>
                      <a:cubicBezTo>
                        <a:pt x="5971" y="2235"/>
                        <a:pt x="6038" y="2202"/>
                        <a:pt x="6071" y="2102"/>
                      </a:cubicBezTo>
                      <a:cubicBezTo>
                        <a:pt x="6071" y="2035"/>
                        <a:pt x="6038" y="1935"/>
                        <a:pt x="5938" y="1935"/>
                      </a:cubicBezTo>
                      <a:cubicBezTo>
                        <a:pt x="4203" y="1468"/>
                        <a:pt x="2402" y="1101"/>
                        <a:pt x="634" y="867"/>
                      </a:cubicBezTo>
                      <a:lnTo>
                        <a:pt x="634" y="234"/>
                      </a:lnTo>
                      <a:cubicBezTo>
                        <a:pt x="634" y="200"/>
                        <a:pt x="601" y="133"/>
                        <a:pt x="567" y="100"/>
                      </a:cubicBezTo>
                      <a:cubicBezTo>
                        <a:pt x="434" y="33"/>
                        <a:pt x="300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5"/>
                <p:cNvSpPr/>
                <p:nvPr/>
              </p:nvSpPr>
              <p:spPr>
                <a:xfrm>
                  <a:off x="1135150" y="3033450"/>
                  <a:ext cx="151800" cy="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2269" extrusionOk="0">
                      <a:moveTo>
                        <a:pt x="5905" y="0"/>
                      </a:moveTo>
                      <a:cubicBezTo>
                        <a:pt x="5838" y="0"/>
                        <a:pt x="5738" y="34"/>
                        <a:pt x="5738" y="134"/>
                      </a:cubicBezTo>
                      <a:cubicBezTo>
                        <a:pt x="5705" y="267"/>
                        <a:pt x="5671" y="434"/>
                        <a:pt x="5638" y="601"/>
                      </a:cubicBezTo>
                      <a:cubicBezTo>
                        <a:pt x="5604" y="701"/>
                        <a:pt x="5571" y="834"/>
                        <a:pt x="5571" y="934"/>
                      </a:cubicBezTo>
                      <a:cubicBezTo>
                        <a:pt x="5438" y="901"/>
                        <a:pt x="5304" y="834"/>
                        <a:pt x="5204" y="734"/>
                      </a:cubicBezTo>
                      <a:cubicBezTo>
                        <a:pt x="5171" y="701"/>
                        <a:pt x="5137" y="701"/>
                        <a:pt x="5071" y="701"/>
                      </a:cubicBezTo>
                      <a:cubicBezTo>
                        <a:pt x="5037" y="701"/>
                        <a:pt x="4971" y="734"/>
                        <a:pt x="4971" y="801"/>
                      </a:cubicBezTo>
                      <a:cubicBezTo>
                        <a:pt x="4804" y="1168"/>
                        <a:pt x="4737" y="1535"/>
                        <a:pt x="4737" y="1935"/>
                      </a:cubicBezTo>
                      <a:cubicBezTo>
                        <a:pt x="3269" y="1735"/>
                        <a:pt x="1702" y="1501"/>
                        <a:pt x="201" y="1168"/>
                      </a:cubicBezTo>
                      <a:cubicBezTo>
                        <a:pt x="182" y="1162"/>
                        <a:pt x="165" y="1159"/>
                        <a:pt x="149" y="1159"/>
                      </a:cubicBezTo>
                      <a:cubicBezTo>
                        <a:pt x="77" y="1159"/>
                        <a:pt x="28" y="1213"/>
                        <a:pt x="0" y="1268"/>
                      </a:cubicBezTo>
                      <a:cubicBezTo>
                        <a:pt x="0" y="1368"/>
                        <a:pt x="34" y="1435"/>
                        <a:pt x="134" y="1468"/>
                      </a:cubicBezTo>
                      <a:cubicBezTo>
                        <a:pt x="1702" y="1802"/>
                        <a:pt x="3336" y="2069"/>
                        <a:pt x="4871" y="2269"/>
                      </a:cubicBezTo>
                      <a:cubicBezTo>
                        <a:pt x="4937" y="2269"/>
                        <a:pt x="4971" y="2269"/>
                        <a:pt x="4971" y="2235"/>
                      </a:cubicBezTo>
                      <a:cubicBezTo>
                        <a:pt x="5037" y="2202"/>
                        <a:pt x="5037" y="2169"/>
                        <a:pt x="5037" y="2102"/>
                      </a:cubicBezTo>
                      <a:cubicBezTo>
                        <a:pt x="5037" y="1768"/>
                        <a:pt x="5071" y="1435"/>
                        <a:pt x="5171" y="1101"/>
                      </a:cubicBezTo>
                      <a:cubicBezTo>
                        <a:pt x="5338" y="1201"/>
                        <a:pt x="5504" y="1268"/>
                        <a:pt x="5671" y="1268"/>
                      </a:cubicBezTo>
                      <a:cubicBezTo>
                        <a:pt x="5738" y="1268"/>
                        <a:pt x="5805" y="1235"/>
                        <a:pt x="5838" y="1135"/>
                      </a:cubicBezTo>
                      <a:cubicBezTo>
                        <a:pt x="5871" y="1001"/>
                        <a:pt x="5905" y="834"/>
                        <a:pt x="5938" y="668"/>
                      </a:cubicBezTo>
                      <a:cubicBezTo>
                        <a:pt x="5971" y="501"/>
                        <a:pt x="6005" y="334"/>
                        <a:pt x="6038" y="167"/>
                      </a:cubicBezTo>
                      <a:cubicBezTo>
                        <a:pt x="6071" y="100"/>
                        <a:pt x="6005" y="0"/>
                        <a:pt x="590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5"/>
                <p:cNvSpPr/>
                <p:nvPr/>
              </p:nvSpPr>
              <p:spPr>
                <a:xfrm>
                  <a:off x="956675" y="2979250"/>
                  <a:ext cx="151800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72" h="1368" extrusionOk="0">
                      <a:moveTo>
                        <a:pt x="201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1" y="200"/>
                        <a:pt x="68" y="300"/>
                        <a:pt x="168" y="300"/>
                      </a:cubicBezTo>
                      <a:cubicBezTo>
                        <a:pt x="2069" y="601"/>
                        <a:pt x="3971" y="934"/>
                        <a:pt x="5872" y="1368"/>
                      </a:cubicBezTo>
                      <a:lnTo>
                        <a:pt x="5905" y="1368"/>
                      </a:lnTo>
                      <a:cubicBezTo>
                        <a:pt x="5972" y="1368"/>
                        <a:pt x="6039" y="1301"/>
                        <a:pt x="6039" y="1234"/>
                      </a:cubicBezTo>
                      <a:cubicBezTo>
                        <a:pt x="6072" y="1134"/>
                        <a:pt x="6005" y="1068"/>
                        <a:pt x="5939" y="1034"/>
                      </a:cubicBezTo>
                      <a:cubicBezTo>
                        <a:pt x="4037" y="634"/>
                        <a:pt x="2102" y="30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5"/>
                <p:cNvSpPr/>
                <p:nvPr/>
              </p:nvSpPr>
              <p:spPr>
                <a:xfrm>
                  <a:off x="1126800" y="3011450"/>
                  <a:ext cx="157650" cy="41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6" h="1648" extrusionOk="0">
                      <a:moveTo>
                        <a:pt x="147" y="1"/>
                      </a:moveTo>
                      <a:cubicBezTo>
                        <a:pt x="91" y="1"/>
                        <a:pt x="34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lnTo>
                        <a:pt x="468" y="380"/>
                      </a:lnTo>
                      <a:cubicBezTo>
                        <a:pt x="2336" y="847"/>
                        <a:pt x="4237" y="1314"/>
                        <a:pt x="6105" y="1648"/>
                      </a:cubicBezTo>
                      <a:lnTo>
                        <a:pt x="6139" y="1648"/>
                      </a:lnTo>
                      <a:cubicBezTo>
                        <a:pt x="6205" y="1648"/>
                        <a:pt x="6272" y="1581"/>
                        <a:pt x="6272" y="1514"/>
                      </a:cubicBezTo>
                      <a:cubicBezTo>
                        <a:pt x="6305" y="1414"/>
                        <a:pt x="6239" y="1347"/>
                        <a:pt x="6139" y="1314"/>
                      </a:cubicBezTo>
                      <a:cubicBezTo>
                        <a:pt x="4304" y="1014"/>
                        <a:pt x="2403" y="547"/>
                        <a:pt x="568" y="80"/>
                      </a:cubicBezTo>
                      <a:lnTo>
                        <a:pt x="201" y="13"/>
                      </a:lnTo>
                      <a:cubicBezTo>
                        <a:pt x="184" y="5"/>
                        <a:pt x="166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5"/>
                <p:cNvSpPr/>
                <p:nvPr/>
              </p:nvSpPr>
              <p:spPr>
                <a:xfrm>
                  <a:off x="1165175" y="2906450"/>
                  <a:ext cx="114275" cy="1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711" extrusionOk="0">
                      <a:moveTo>
                        <a:pt x="714" y="0"/>
                      </a:moveTo>
                      <a:cubicBezTo>
                        <a:pt x="467" y="0"/>
                        <a:pt x="265" y="4"/>
                        <a:pt x="134" y="10"/>
                      </a:cubicBezTo>
                      <a:cubicBezTo>
                        <a:pt x="67" y="43"/>
                        <a:pt x="0" y="110"/>
                        <a:pt x="0" y="177"/>
                      </a:cubicBezTo>
                      <a:cubicBezTo>
                        <a:pt x="0" y="277"/>
                        <a:pt x="100" y="344"/>
                        <a:pt x="167" y="344"/>
                      </a:cubicBezTo>
                      <a:cubicBezTo>
                        <a:pt x="344" y="331"/>
                        <a:pt x="591" y="324"/>
                        <a:pt x="878" y="324"/>
                      </a:cubicBezTo>
                      <a:cubicBezTo>
                        <a:pt x="2055" y="324"/>
                        <a:pt x="3901" y="436"/>
                        <a:pt x="4303" y="677"/>
                      </a:cubicBezTo>
                      <a:cubicBezTo>
                        <a:pt x="4337" y="711"/>
                        <a:pt x="4370" y="711"/>
                        <a:pt x="4403" y="711"/>
                      </a:cubicBezTo>
                      <a:cubicBezTo>
                        <a:pt x="4437" y="711"/>
                        <a:pt x="4504" y="677"/>
                        <a:pt x="4537" y="644"/>
                      </a:cubicBezTo>
                      <a:cubicBezTo>
                        <a:pt x="4570" y="544"/>
                        <a:pt x="4570" y="477"/>
                        <a:pt x="4470" y="410"/>
                      </a:cubicBezTo>
                      <a:cubicBezTo>
                        <a:pt x="3949" y="81"/>
                        <a:pt x="1852" y="0"/>
                        <a:pt x="71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5"/>
                <p:cNvSpPr/>
                <p:nvPr/>
              </p:nvSpPr>
              <p:spPr>
                <a:xfrm>
                  <a:off x="1200200" y="2920875"/>
                  <a:ext cx="79250" cy="3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70" h="1335" extrusionOk="0">
                      <a:moveTo>
                        <a:pt x="200" y="0"/>
                      </a:moveTo>
                      <a:cubicBezTo>
                        <a:pt x="134" y="0"/>
                        <a:pt x="34" y="34"/>
                        <a:pt x="34" y="134"/>
                      </a:cubicBezTo>
                      <a:cubicBezTo>
                        <a:pt x="0" y="200"/>
                        <a:pt x="67" y="300"/>
                        <a:pt x="134" y="300"/>
                      </a:cubicBezTo>
                      <a:cubicBezTo>
                        <a:pt x="1068" y="501"/>
                        <a:pt x="2068" y="834"/>
                        <a:pt x="2902" y="1301"/>
                      </a:cubicBezTo>
                      <a:cubicBezTo>
                        <a:pt x="2936" y="1334"/>
                        <a:pt x="2969" y="1334"/>
                        <a:pt x="2969" y="1334"/>
                      </a:cubicBezTo>
                      <a:cubicBezTo>
                        <a:pt x="3036" y="1334"/>
                        <a:pt x="3103" y="1301"/>
                        <a:pt x="3136" y="1268"/>
                      </a:cubicBezTo>
                      <a:cubicBezTo>
                        <a:pt x="3169" y="1168"/>
                        <a:pt x="3136" y="1068"/>
                        <a:pt x="3069" y="1034"/>
                      </a:cubicBezTo>
                      <a:cubicBezTo>
                        <a:pt x="2202" y="567"/>
                        <a:pt x="1168" y="200"/>
                        <a:pt x="20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5"/>
                <p:cNvSpPr/>
                <p:nvPr/>
              </p:nvSpPr>
              <p:spPr>
                <a:xfrm>
                  <a:off x="34350" y="2820800"/>
                  <a:ext cx="72722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089" h="835" extrusionOk="0">
                      <a:moveTo>
                        <a:pt x="28922" y="0"/>
                      </a:moveTo>
                      <a:cubicBezTo>
                        <a:pt x="26453" y="34"/>
                        <a:pt x="23985" y="100"/>
                        <a:pt x="21516" y="167"/>
                      </a:cubicBezTo>
                      <a:cubicBezTo>
                        <a:pt x="19048" y="234"/>
                        <a:pt x="16613" y="301"/>
                        <a:pt x="14144" y="367"/>
                      </a:cubicBezTo>
                      <a:cubicBezTo>
                        <a:pt x="10913" y="438"/>
                        <a:pt x="7598" y="509"/>
                        <a:pt x="4283" y="509"/>
                      </a:cubicBezTo>
                      <a:cubicBezTo>
                        <a:pt x="2909" y="509"/>
                        <a:pt x="1536" y="497"/>
                        <a:pt x="168" y="467"/>
                      </a:cubicBezTo>
                      <a:cubicBezTo>
                        <a:pt x="101" y="467"/>
                        <a:pt x="1" y="534"/>
                        <a:pt x="1" y="601"/>
                      </a:cubicBezTo>
                      <a:cubicBezTo>
                        <a:pt x="1" y="701"/>
                        <a:pt x="68" y="768"/>
                        <a:pt x="168" y="768"/>
                      </a:cubicBezTo>
                      <a:cubicBezTo>
                        <a:pt x="1569" y="801"/>
                        <a:pt x="2970" y="834"/>
                        <a:pt x="4371" y="834"/>
                      </a:cubicBezTo>
                      <a:cubicBezTo>
                        <a:pt x="7640" y="834"/>
                        <a:pt x="10942" y="768"/>
                        <a:pt x="14144" y="667"/>
                      </a:cubicBezTo>
                      <a:cubicBezTo>
                        <a:pt x="16613" y="634"/>
                        <a:pt x="19081" y="567"/>
                        <a:pt x="21550" y="501"/>
                      </a:cubicBezTo>
                      <a:cubicBezTo>
                        <a:pt x="24018" y="434"/>
                        <a:pt x="26453" y="367"/>
                        <a:pt x="28922" y="301"/>
                      </a:cubicBezTo>
                      <a:cubicBezTo>
                        <a:pt x="29022" y="301"/>
                        <a:pt x="29088" y="234"/>
                        <a:pt x="29088" y="134"/>
                      </a:cubicBezTo>
                      <a:cubicBezTo>
                        <a:pt x="29088" y="67"/>
                        <a:pt x="29022" y="0"/>
                        <a:pt x="2892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5"/>
                <p:cNvSpPr/>
                <p:nvPr/>
              </p:nvSpPr>
              <p:spPr>
                <a:xfrm>
                  <a:off x="2107500" y="2653175"/>
                  <a:ext cx="964050" cy="220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562" h="8807" extrusionOk="0">
                      <a:moveTo>
                        <a:pt x="37861" y="0"/>
                      </a:moveTo>
                      <a:cubicBezTo>
                        <a:pt x="37795" y="0"/>
                        <a:pt x="37761" y="67"/>
                        <a:pt x="37728" y="134"/>
                      </a:cubicBezTo>
                      <a:lnTo>
                        <a:pt x="37227" y="5304"/>
                      </a:lnTo>
                      <a:cubicBezTo>
                        <a:pt x="37227" y="5538"/>
                        <a:pt x="37194" y="5805"/>
                        <a:pt x="37027" y="5971"/>
                      </a:cubicBezTo>
                      <a:cubicBezTo>
                        <a:pt x="36827" y="6238"/>
                        <a:pt x="36427" y="6272"/>
                        <a:pt x="36093" y="6272"/>
                      </a:cubicBezTo>
                      <a:cubicBezTo>
                        <a:pt x="33526" y="6339"/>
                        <a:pt x="30928" y="6373"/>
                        <a:pt x="28304" y="6373"/>
                      </a:cubicBezTo>
                      <a:cubicBezTo>
                        <a:pt x="19201" y="6373"/>
                        <a:pt x="9782" y="5966"/>
                        <a:pt x="201" y="5137"/>
                      </a:cubicBezTo>
                      <a:cubicBezTo>
                        <a:pt x="183" y="5132"/>
                        <a:pt x="167" y="5129"/>
                        <a:pt x="151" y="5129"/>
                      </a:cubicBezTo>
                      <a:cubicBezTo>
                        <a:pt x="79" y="5129"/>
                        <a:pt x="34" y="5189"/>
                        <a:pt x="34" y="5271"/>
                      </a:cubicBezTo>
                      <a:cubicBezTo>
                        <a:pt x="1" y="5371"/>
                        <a:pt x="68" y="5438"/>
                        <a:pt x="168" y="5438"/>
                      </a:cubicBezTo>
                      <a:cubicBezTo>
                        <a:pt x="9675" y="6260"/>
                        <a:pt x="19044" y="6686"/>
                        <a:pt x="28092" y="6686"/>
                      </a:cubicBezTo>
                      <a:cubicBezTo>
                        <a:pt x="30789" y="6686"/>
                        <a:pt x="33458" y="6648"/>
                        <a:pt x="36093" y="6572"/>
                      </a:cubicBezTo>
                      <a:cubicBezTo>
                        <a:pt x="36527" y="6572"/>
                        <a:pt x="36994" y="6539"/>
                        <a:pt x="37294" y="6172"/>
                      </a:cubicBezTo>
                      <a:cubicBezTo>
                        <a:pt x="37494" y="5905"/>
                        <a:pt x="37528" y="5604"/>
                        <a:pt x="37561" y="5338"/>
                      </a:cubicBezTo>
                      <a:lnTo>
                        <a:pt x="37961" y="901"/>
                      </a:lnTo>
                      <a:cubicBezTo>
                        <a:pt x="38228" y="1868"/>
                        <a:pt x="38161" y="2936"/>
                        <a:pt x="38128" y="3870"/>
                      </a:cubicBezTo>
                      <a:cubicBezTo>
                        <a:pt x="38095" y="4737"/>
                        <a:pt x="38061" y="5705"/>
                        <a:pt x="37628" y="6472"/>
                      </a:cubicBezTo>
                      <a:cubicBezTo>
                        <a:pt x="37069" y="7506"/>
                        <a:pt x="36018" y="7650"/>
                        <a:pt x="34908" y="7650"/>
                      </a:cubicBezTo>
                      <a:cubicBezTo>
                        <a:pt x="34692" y="7650"/>
                        <a:pt x="34475" y="7645"/>
                        <a:pt x="34259" y="7639"/>
                      </a:cubicBezTo>
                      <a:lnTo>
                        <a:pt x="33358" y="7639"/>
                      </a:lnTo>
                      <a:cubicBezTo>
                        <a:pt x="31390" y="7673"/>
                        <a:pt x="29355" y="7773"/>
                        <a:pt x="27354" y="7873"/>
                      </a:cubicBezTo>
                      <a:cubicBezTo>
                        <a:pt x="26386" y="7906"/>
                        <a:pt x="25386" y="7940"/>
                        <a:pt x="24352" y="7973"/>
                      </a:cubicBezTo>
                      <a:cubicBezTo>
                        <a:pt x="21249" y="8106"/>
                        <a:pt x="18047" y="8240"/>
                        <a:pt x="15112" y="8473"/>
                      </a:cubicBezTo>
                      <a:cubicBezTo>
                        <a:pt x="15012" y="8473"/>
                        <a:pt x="14945" y="8573"/>
                        <a:pt x="14945" y="8640"/>
                      </a:cubicBezTo>
                      <a:cubicBezTo>
                        <a:pt x="14945" y="8740"/>
                        <a:pt x="15045" y="8807"/>
                        <a:pt x="15112" y="8807"/>
                      </a:cubicBezTo>
                      <a:lnTo>
                        <a:pt x="15145" y="8807"/>
                      </a:lnTo>
                      <a:cubicBezTo>
                        <a:pt x="18080" y="8573"/>
                        <a:pt x="21283" y="8440"/>
                        <a:pt x="24385" y="8306"/>
                      </a:cubicBezTo>
                      <a:cubicBezTo>
                        <a:pt x="25386" y="8273"/>
                        <a:pt x="26386" y="8206"/>
                        <a:pt x="27387" y="8173"/>
                      </a:cubicBezTo>
                      <a:cubicBezTo>
                        <a:pt x="29355" y="8073"/>
                        <a:pt x="31390" y="8006"/>
                        <a:pt x="33391" y="7940"/>
                      </a:cubicBezTo>
                      <a:cubicBezTo>
                        <a:pt x="33658" y="7940"/>
                        <a:pt x="33958" y="7940"/>
                        <a:pt x="34259" y="7973"/>
                      </a:cubicBezTo>
                      <a:cubicBezTo>
                        <a:pt x="34467" y="7978"/>
                        <a:pt x="34680" y="7983"/>
                        <a:pt x="34893" y="7983"/>
                      </a:cubicBezTo>
                      <a:cubicBezTo>
                        <a:pt x="36076" y="7983"/>
                        <a:pt x="37278" y="7826"/>
                        <a:pt x="37928" y="6639"/>
                      </a:cubicBezTo>
                      <a:cubicBezTo>
                        <a:pt x="38395" y="5771"/>
                        <a:pt x="38428" y="4771"/>
                        <a:pt x="38462" y="3903"/>
                      </a:cubicBezTo>
                      <a:cubicBezTo>
                        <a:pt x="38495" y="2669"/>
                        <a:pt x="38562" y="1301"/>
                        <a:pt x="38028" y="101"/>
                      </a:cubicBezTo>
                      <a:cubicBezTo>
                        <a:pt x="37995" y="34"/>
                        <a:pt x="37928" y="0"/>
                        <a:pt x="378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5"/>
                <p:cNvSpPr/>
                <p:nvPr/>
              </p:nvSpPr>
              <p:spPr>
                <a:xfrm>
                  <a:off x="2219250" y="2867500"/>
                  <a:ext cx="24687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5" h="668" extrusionOk="0">
                      <a:moveTo>
                        <a:pt x="9441" y="0"/>
                      </a:moveTo>
                      <a:cubicBezTo>
                        <a:pt x="6772" y="134"/>
                        <a:pt x="2769" y="367"/>
                        <a:pt x="234" y="367"/>
                      </a:cubicBezTo>
                      <a:lnTo>
                        <a:pt x="168" y="367"/>
                      </a:lnTo>
                      <a:cubicBezTo>
                        <a:pt x="67" y="367"/>
                        <a:pt x="1" y="434"/>
                        <a:pt x="1" y="501"/>
                      </a:cubicBezTo>
                      <a:cubicBezTo>
                        <a:pt x="1" y="601"/>
                        <a:pt x="67" y="667"/>
                        <a:pt x="168" y="667"/>
                      </a:cubicBezTo>
                      <a:lnTo>
                        <a:pt x="234" y="667"/>
                      </a:lnTo>
                      <a:cubicBezTo>
                        <a:pt x="2769" y="667"/>
                        <a:pt x="6806" y="467"/>
                        <a:pt x="9474" y="334"/>
                      </a:cubicBezTo>
                      <a:lnTo>
                        <a:pt x="9741" y="301"/>
                      </a:lnTo>
                      <a:cubicBezTo>
                        <a:pt x="9808" y="301"/>
                        <a:pt x="9874" y="234"/>
                        <a:pt x="9874" y="134"/>
                      </a:cubicBezTo>
                      <a:cubicBezTo>
                        <a:pt x="9874" y="67"/>
                        <a:pt x="9808" y="0"/>
                        <a:pt x="974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5"/>
                <p:cNvSpPr/>
                <p:nvPr/>
              </p:nvSpPr>
              <p:spPr>
                <a:xfrm>
                  <a:off x="2115850" y="2876250"/>
                  <a:ext cx="84250" cy="1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0" h="651" extrusionOk="0">
                      <a:moveTo>
                        <a:pt x="2706" y="0"/>
                      </a:moveTo>
                      <a:cubicBezTo>
                        <a:pt x="1883" y="0"/>
                        <a:pt x="963" y="130"/>
                        <a:pt x="134" y="351"/>
                      </a:cubicBezTo>
                      <a:cubicBezTo>
                        <a:pt x="67" y="351"/>
                        <a:pt x="0" y="451"/>
                        <a:pt x="34" y="551"/>
                      </a:cubicBezTo>
                      <a:cubicBezTo>
                        <a:pt x="34" y="618"/>
                        <a:pt x="101" y="651"/>
                        <a:pt x="167" y="651"/>
                      </a:cubicBezTo>
                      <a:lnTo>
                        <a:pt x="234" y="651"/>
                      </a:lnTo>
                      <a:cubicBezTo>
                        <a:pt x="1103" y="441"/>
                        <a:pt x="2079" y="312"/>
                        <a:pt x="2921" y="312"/>
                      </a:cubicBezTo>
                      <a:cubicBezTo>
                        <a:pt x="3017" y="312"/>
                        <a:pt x="3111" y="314"/>
                        <a:pt x="3203" y="317"/>
                      </a:cubicBezTo>
                      <a:cubicBezTo>
                        <a:pt x="3269" y="317"/>
                        <a:pt x="3336" y="251"/>
                        <a:pt x="3336" y="184"/>
                      </a:cubicBezTo>
                      <a:cubicBezTo>
                        <a:pt x="3370" y="84"/>
                        <a:pt x="3303" y="17"/>
                        <a:pt x="3203" y="17"/>
                      </a:cubicBezTo>
                      <a:cubicBezTo>
                        <a:pt x="3042" y="6"/>
                        <a:pt x="2876" y="0"/>
                        <a:pt x="270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5"/>
                <p:cNvSpPr/>
                <p:nvPr/>
              </p:nvSpPr>
              <p:spPr>
                <a:xfrm>
                  <a:off x="1797300" y="2904200"/>
                  <a:ext cx="131775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1" h="1068" extrusionOk="0">
                      <a:moveTo>
                        <a:pt x="5070" y="0"/>
                      </a:moveTo>
                      <a:cubicBezTo>
                        <a:pt x="4603" y="67"/>
                        <a:pt x="4103" y="167"/>
                        <a:pt x="3603" y="234"/>
                      </a:cubicBezTo>
                      <a:cubicBezTo>
                        <a:pt x="2402" y="400"/>
                        <a:pt x="1168" y="567"/>
                        <a:pt x="133" y="767"/>
                      </a:cubicBezTo>
                      <a:cubicBezTo>
                        <a:pt x="67" y="767"/>
                        <a:pt x="0" y="867"/>
                        <a:pt x="0" y="934"/>
                      </a:cubicBezTo>
                      <a:cubicBezTo>
                        <a:pt x="33" y="1001"/>
                        <a:pt x="100" y="1067"/>
                        <a:pt x="167" y="1067"/>
                      </a:cubicBezTo>
                      <a:lnTo>
                        <a:pt x="200" y="1067"/>
                      </a:lnTo>
                      <a:cubicBezTo>
                        <a:pt x="1234" y="867"/>
                        <a:pt x="2435" y="701"/>
                        <a:pt x="3636" y="534"/>
                      </a:cubicBezTo>
                      <a:cubicBezTo>
                        <a:pt x="4170" y="467"/>
                        <a:pt x="4670" y="400"/>
                        <a:pt x="5137" y="334"/>
                      </a:cubicBezTo>
                      <a:cubicBezTo>
                        <a:pt x="5204" y="300"/>
                        <a:pt x="5270" y="234"/>
                        <a:pt x="5270" y="133"/>
                      </a:cubicBezTo>
                      <a:cubicBezTo>
                        <a:pt x="5237" y="67"/>
                        <a:pt x="5170" y="0"/>
                        <a:pt x="507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176;p5"/>
                <p:cNvSpPr/>
                <p:nvPr/>
              </p:nvSpPr>
              <p:spPr>
                <a:xfrm>
                  <a:off x="1597975" y="2939825"/>
                  <a:ext cx="130125" cy="36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05" h="1444" extrusionOk="0">
                      <a:moveTo>
                        <a:pt x="5073" y="1"/>
                      </a:moveTo>
                      <a:cubicBezTo>
                        <a:pt x="5061" y="1"/>
                        <a:pt x="5049" y="3"/>
                        <a:pt x="5038" y="9"/>
                      </a:cubicBezTo>
                      <a:cubicBezTo>
                        <a:pt x="4971" y="9"/>
                        <a:pt x="1202" y="643"/>
                        <a:pt x="101" y="1144"/>
                      </a:cubicBezTo>
                      <a:cubicBezTo>
                        <a:pt x="34" y="1177"/>
                        <a:pt x="1" y="1277"/>
                        <a:pt x="34" y="1344"/>
                      </a:cubicBezTo>
                      <a:cubicBezTo>
                        <a:pt x="67" y="1410"/>
                        <a:pt x="134" y="1444"/>
                        <a:pt x="167" y="1444"/>
                      </a:cubicBezTo>
                      <a:cubicBezTo>
                        <a:pt x="201" y="1444"/>
                        <a:pt x="234" y="1444"/>
                        <a:pt x="234" y="1410"/>
                      </a:cubicBezTo>
                      <a:cubicBezTo>
                        <a:pt x="1235" y="977"/>
                        <a:pt x="4837" y="343"/>
                        <a:pt x="5071" y="310"/>
                      </a:cubicBezTo>
                      <a:cubicBezTo>
                        <a:pt x="5138" y="310"/>
                        <a:pt x="5204" y="210"/>
                        <a:pt x="5204" y="143"/>
                      </a:cubicBezTo>
                      <a:cubicBezTo>
                        <a:pt x="5177" y="60"/>
                        <a:pt x="5127" y="1"/>
                        <a:pt x="5073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177;p5"/>
                <p:cNvSpPr/>
                <p:nvPr/>
              </p:nvSpPr>
              <p:spPr>
                <a:xfrm>
                  <a:off x="1793950" y="2919200"/>
                  <a:ext cx="131800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72" h="1135" extrusionOk="0">
                      <a:moveTo>
                        <a:pt x="5071" y="0"/>
                      </a:moveTo>
                      <a:lnTo>
                        <a:pt x="134" y="834"/>
                      </a:lnTo>
                      <a:cubicBezTo>
                        <a:pt x="34" y="834"/>
                        <a:pt x="1" y="934"/>
                        <a:pt x="1" y="1001"/>
                      </a:cubicBezTo>
                      <a:cubicBezTo>
                        <a:pt x="1" y="1101"/>
                        <a:pt x="101" y="1135"/>
                        <a:pt x="167" y="1135"/>
                      </a:cubicBezTo>
                      <a:lnTo>
                        <a:pt x="201" y="1135"/>
                      </a:lnTo>
                      <a:lnTo>
                        <a:pt x="5138" y="301"/>
                      </a:lnTo>
                      <a:cubicBezTo>
                        <a:pt x="5204" y="301"/>
                        <a:pt x="5271" y="201"/>
                        <a:pt x="5271" y="134"/>
                      </a:cubicBezTo>
                      <a:cubicBezTo>
                        <a:pt x="5238" y="34"/>
                        <a:pt x="5171" y="0"/>
                        <a:pt x="507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5"/>
                <p:cNvSpPr/>
                <p:nvPr/>
              </p:nvSpPr>
              <p:spPr>
                <a:xfrm>
                  <a:off x="1597150" y="2953900"/>
                  <a:ext cx="138450" cy="37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8" h="1482" extrusionOk="0">
                      <a:moveTo>
                        <a:pt x="5378" y="1"/>
                      </a:moveTo>
                      <a:cubicBezTo>
                        <a:pt x="5354" y="1"/>
                        <a:pt x="5329" y="5"/>
                        <a:pt x="5304" y="13"/>
                      </a:cubicBezTo>
                      <a:cubicBezTo>
                        <a:pt x="3636" y="414"/>
                        <a:pt x="1868" y="847"/>
                        <a:pt x="134" y="1181"/>
                      </a:cubicBezTo>
                      <a:cubicBezTo>
                        <a:pt x="67" y="1181"/>
                        <a:pt x="0" y="1281"/>
                        <a:pt x="34" y="1348"/>
                      </a:cubicBezTo>
                      <a:cubicBezTo>
                        <a:pt x="34" y="1414"/>
                        <a:pt x="100" y="1481"/>
                        <a:pt x="167" y="1481"/>
                      </a:cubicBezTo>
                      <a:lnTo>
                        <a:pt x="200" y="1481"/>
                      </a:lnTo>
                      <a:cubicBezTo>
                        <a:pt x="1935" y="1148"/>
                        <a:pt x="3703" y="714"/>
                        <a:pt x="5404" y="314"/>
                      </a:cubicBezTo>
                      <a:cubicBezTo>
                        <a:pt x="5471" y="280"/>
                        <a:pt x="5538" y="180"/>
                        <a:pt x="5504" y="114"/>
                      </a:cubicBezTo>
                      <a:cubicBezTo>
                        <a:pt x="5504" y="38"/>
                        <a:pt x="5448" y="1"/>
                        <a:pt x="53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5"/>
                <p:cNvSpPr/>
                <p:nvPr/>
              </p:nvSpPr>
              <p:spPr>
                <a:xfrm>
                  <a:off x="2481100" y="2857500"/>
                  <a:ext cx="145975" cy="10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39" h="4070" extrusionOk="0">
                      <a:moveTo>
                        <a:pt x="5138" y="0"/>
                      </a:moveTo>
                      <a:cubicBezTo>
                        <a:pt x="5038" y="33"/>
                        <a:pt x="4971" y="100"/>
                        <a:pt x="5004" y="200"/>
                      </a:cubicBezTo>
                      <a:cubicBezTo>
                        <a:pt x="5105" y="567"/>
                        <a:pt x="5171" y="1001"/>
                        <a:pt x="5271" y="1434"/>
                      </a:cubicBezTo>
                      <a:cubicBezTo>
                        <a:pt x="5338" y="1835"/>
                        <a:pt x="5405" y="2202"/>
                        <a:pt x="5471" y="2535"/>
                      </a:cubicBezTo>
                      <a:cubicBezTo>
                        <a:pt x="5321" y="2569"/>
                        <a:pt x="5163" y="2585"/>
                        <a:pt x="5004" y="2585"/>
                      </a:cubicBezTo>
                      <a:cubicBezTo>
                        <a:pt x="4846" y="2585"/>
                        <a:pt x="4688" y="2569"/>
                        <a:pt x="4537" y="2535"/>
                      </a:cubicBezTo>
                      <a:cubicBezTo>
                        <a:pt x="4504" y="2535"/>
                        <a:pt x="4437" y="2535"/>
                        <a:pt x="4404" y="2569"/>
                      </a:cubicBezTo>
                      <a:cubicBezTo>
                        <a:pt x="4371" y="2602"/>
                        <a:pt x="4371" y="2669"/>
                        <a:pt x="4371" y="2702"/>
                      </a:cubicBezTo>
                      <a:cubicBezTo>
                        <a:pt x="4371" y="2902"/>
                        <a:pt x="4371" y="3102"/>
                        <a:pt x="4337" y="3302"/>
                      </a:cubicBezTo>
                      <a:cubicBezTo>
                        <a:pt x="3937" y="3336"/>
                        <a:pt x="3470" y="3402"/>
                        <a:pt x="2970" y="3436"/>
                      </a:cubicBezTo>
                      <a:cubicBezTo>
                        <a:pt x="1969" y="3536"/>
                        <a:pt x="935" y="3636"/>
                        <a:pt x="134" y="3769"/>
                      </a:cubicBezTo>
                      <a:cubicBezTo>
                        <a:pt x="68" y="3769"/>
                        <a:pt x="1" y="3869"/>
                        <a:pt x="1" y="3936"/>
                      </a:cubicBezTo>
                      <a:cubicBezTo>
                        <a:pt x="34" y="4003"/>
                        <a:pt x="101" y="4070"/>
                        <a:pt x="168" y="4070"/>
                      </a:cubicBezTo>
                      <a:lnTo>
                        <a:pt x="201" y="4070"/>
                      </a:lnTo>
                      <a:cubicBezTo>
                        <a:pt x="968" y="3970"/>
                        <a:pt x="2002" y="3869"/>
                        <a:pt x="3003" y="3769"/>
                      </a:cubicBezTo>
                      <a:cubicBezTo>
                        <a:pt x="3537" y="3703"/>
                        <a:pt x="4070" y="3636"/>
                        <a:pt x="4504" y="3603"/>
                      </a:cubicBezTo>
                      <a:cubicBezTo>
                        <a:pt x="4571" y="3603"/>
                        <a:pt x="4638" y="3536"/>
                        <a:pt x="4638" y="3469"/>
                      </a:cubicBezTo>
                      <a:cubicBezTo>
                        <a:pt x="4671" y="3269"/>
                        <a:pt x="4704" y="3069"/>
                        <a:pt x="4671" y="2869"/>
                      </a:cubicBezTo>
                      <a:lnTo>
                        <a:pt x="4671" y="2869"/>
                      </a:lnTo>
                      <a:cubicBezTo>
                        <a:pt x="4823" y="2883"/>
                        <a:pt x="4969" y="2891"/>
                        <a:pt x="5112" y="2891"/>
                      </a:cubicBezTo>
                      <a:cubicBezTo>
                        <a:pt x="5314" y="2891"/>
                        <a:pt x="5510" y="2874"/>
                        <a:pt x="5705" y="2835"/>
                      </a:cubicBezTo>
                      <a:cubicBezTo>
                        <a:pt x="5738" y="2835"/>
                        <a:pt x="5772" y="2802"/>
                        <a:pt x="5805" y="2769"/>
                      </a:cubicBezTo>
                      <a:cubicBezTo>
                        <a:pt x="5805" y="2735"/>
                        <a:pt x="5838" y="2669"/>
                        <a:pt x="5805" y="2635"/>
                      </a:cubicBezTo>
                      <a:cubicBezTo>
                        <a:pt x="5738" y="2268"/>
                        <a:pt x="5638" y="1835"/>
                        <a:pt x="5572" y="1401"/>
                      </a:cubicBezTo>
                      <a:cubicBezTo>
                        <a:pt x="5471" y="934"/>
                        <a:pt x="5405" y="500"/>
                        <a:pt x="5305" y="133"/>
                      </a:cubicBezTo>
                      <a:cubicBezTo>
                        <a:pt x="5305" y="33"/>
                        <a:pt x="5205" y="0"/>
                        <a:pt x="513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5"/>
                <p:cNvSpPr/>
                <p:nvPr/>
              </p:nvSpPr>
              <p:spPr>
                <a:xfrm>
                  <a:off x="2214250" y="2954850"/>
                  <a:ext cx="251875" cy="3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1477" extrusionOk="0">
                      <a:moveTo>
                        <a:pt x="9924" y="0"/>
                      </a:moveTo>
                      <a:cubicBezTo>
                        <a:pt x="9909" y="0"/>
                        <a:pt x="9892" y="3"/>
                        <a:pt x="9874" y="9"/>
                      </a:cubicBezTo>
                      <a:cubicBezTo>
                        <a:pt x="9307" y="76"/>
                        <a:pt x="8540" y="176"/>
                        <a:pt x="7673" y="276"/>
                      </a:cubicBezTo>
                      <a:cubicBezTo>
                        <a:pt x="5204" y="609"/>
                        <a:pt x="1835" y="1043"/>
                        <a:pt x="167" y="1176"/>
                      </a:cubicBezTo>
                      <a:cubicBezTo>
                        <a:pt x="67" y="1176"/>
                        <a:pt x="1" y="1243"/>
                        <a:pt x="1" y="1343"/>
                      </a:cubicBezTo>
                      <a:cubicBezTo>
                        <a:pt x="1" y="1443"/>
                        <a:pt x="67" y="1477"/>
                        <a:pt x="167" y="1477"/>
                      </a:cubicBezTo>
                      <a:cubicBezTo>
                        <a:pt x="1869" y="1376"/>
                        <a:pt x="5238" y="909"/>
                        <a:pt x="7706" y="609"/>
                      </a:cubicBezTo>
                      <a:cubicBezTo>
                        <a:pt x="8573" y="476"/>
                        <a:pt x="9341" y="376"/>
                        <a:pt x="9908" y="309"/>
                      </a:cubicBezTo>
                      <a:cubicBezTo>
                        <a:pt x="10008" y="309"/>
                        <a:pt x="10074" y="209"/>
                        <a:pt x="10041" y="142"/>
                      </a:cubicBezTo>
                      <a:cubicBezTo>
                        <a:pt x="10041" y="60"/>
                        <a:pt x="9996" y="0"/>
                        <a:pt x="99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5"/>
                <p:cNvSpPr/>
                <p:nvPr/>
              </p:nvSpPr>
              <p:spPr>
                <a:xfrm>
                  <a:off x="2095825" y="2965075"/>
                  <a:ext cx="98450" cy="4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8" h="1602" extrusionOk="0">
                      <a:moveTo>
                        <a:pt x="168" y="0"/>
                      </a:moveTo>
                      <a:cubicBezTo>
                        <a:pt x="101" y="0"/>
                        <a:pt x="1" y="67"/>
                        <a:pt x="1" y="167"/>
                      </a:cubicBezTo>
                      <a:cubicBezTo>
                        <a:pt x="1" y="367"/>
                        <a:pt x="1" y="567"/>
                        <a:pt x="1" y="767"/>
                      </a:cubicBezTo>
                      <a:cubicBezTo>
                        <a:pt x="1" y="967"/>
                        <a:pt x="1" y="1168"/>
                        <a:pt x="1" y="1368"/>
                      </a:cubicBezTo>
                      <a:cubicBezTo>
                        <a:pt x="1" y="1401"/>
                        <a:pt x="1" y="1501"/>
                        <a:pt x="68" y="1568"/>
                      </a:cubicBezTo>
                      <a:cubicBezTo>
                        <a:pt x="134" y="1601"/>
                        <a:pt x="201" y="1601"/>
                        <a:pt x="234" y="1601"/>
                      </a:cubicBezTo>
                      <a:cubicBezTo>
                        <a:pt x="1035" y="1601"/>
                        <a:pt x="1702" y="1501"/>
                        <a:pt x="2403" y="1401"/>
                      </a:cubicBezTo>
                      <a:cubicBezTo>
                        <a:pt x="2836" y="1301"/>
                        <a:pt x="3270" y="1234"/>
                        <a:pt x="3804" y="1201"/>
                      </a:cubicBezTo>
                      <a:cubicBezTo>
                        <a:pt x="3904" y="1168"/>
                        <a:pt x="3937" y="1101"/>
                        <a:pt x="3937" y="1034"/>
                      </a:cubicBezTo>
                      <a:cubicBezTo>
                        <a:pt x="3937" y="934"/>
                        <a:pt x="3870" y="867"/>
                        <a:pt x="3770" y="867"/>
                      </a:cubicBezTo>
                      <a:cubicBezTo>
                        <a:pt x="3237" y="934"/>
                        <a:pt x="2770" y="1001"/>
                        <a:pt x="2336" y="1068"/>
                      </a:cubicBezTo>
                      <a:cubicBezTo>
                        <a:pt x="1669" y="1168"/>
                        <a:pt x="1068" y="1268"/>
                        <a:pt x="334" y="1301"/>
                      </a:cubicBezTo>
                      <a:cubicBezTo>
                        <a:pt x="334" y="1101"/>
                        <a:pt x="334" y="934"/>
                        <a:pt x="334" y="767"/>
                      </a:cubicBezTo>
                      <a:cubicBezTo>
                        <a:pt x="334" y="567"/>
                        <a:pt x="301" y="367"/>
                        <a:pt x="334" y="167"/>
                      </a:cubicBezTo>
                      <a:cubicBezTo>
                        <a:pt x="334" y="100"/>
                        <a:pt x="234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5"/>
                <p:cNvSpPr/>
                <p:nvPr/>
              </p:nvSpPr>
              <p:spPr>
                <a:xfrm>
                  <a:off x="2482775" y="2903975"/>
                  <a:ext cx="120125" cy="1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5" h="710" extrusionOk="0">
                      <a:moveTo>
                        <a:pt x="4654" y="0"/>
                      </a:moveTo>
                      <a:cubicBezTo>
                        <a:pt x="4638" y="0"/>
                        <a:pt x="4622" y="3"/>
                        <a:pt x="4604" y="9"/>
                      </a:cubicBezTo>
                      <a:lnTo>
                        <a:pt x="3737" y="76"/>
                      </a:lnTo>
                      <a:cubicBezTo>
                        <a:pt x="2536" y="176"/>
                        <a:pt x="1201" y="276"/>
                        <a:pt x="134" y="409"/>
                      </a:cubicBezTo>
                      <a:cubicBezTo>
                        <a:pt x="67" y="409"/>
                        <a:pt x="1" y="476"/>
                        <a:pt x="1" y="576"/>
                      </a:cubicBezTo>
                      <a:cubicBezTo>
                        <a:pt x="1" y="643"/>
                        <a:pt x="67" y="710"/>
                        <a:pt x="167" y="710"/>
                      </a:cubicBezTo>
                      <a:cubicBezTo>
                        <a:pt x="1201" y="609"/>
                        <a:pt x="2569" y="476"/>
                        <a:pt x="3770" y="376"/>
                      </a:cubicBezTo>
                      <a:lnTo>
                        <a:pt x="4637" y="309"/>
                      </a:lnTo>
                      <a:cubicBezTo>
                        <a:pt x="4737" y="309"/>
                        <a:pt x="4804" y="209"/>
                        <a:pt x="4771" y="142"/>
                      </a:cubicBezTo>
                      <a:cubicBezTo>
                        <a:pt x="4771" y="60"/>
                        <a:pt x="4725" y="0"/>
                        <a:pt x="465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5"/>
                <p:cNvSpPr/>
                <p:nvPr/>
              </p:nvSpPr>
              <p:spPr>
                <a:xfrm>
                  <a:off x="2216750" y="2917525"/>
                  <a:ext cx="24605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42" h="1102" extrusionOk="0">
                      <a:moveTo>
                        <a:pt x="9641" y="1"/>
                      </a:moveTo>
                      <a:cubicBezTo>
                        <a:pt x="9374" y="67"/>
                        <a:pt x="9141" y="101"/>
                        <a:pt x="8907" y="101"/>
                      </a:cubicBezTo>
                      <a:cubicBezTo>
                        <a:pt x="8674" y="134"/>
                        <a:pt x="8440" y="168"/>
                        <a:pt x="8140" y="234"/>
                      </a:cubicBezTo>
                      <a:cubicBezTo>
                        <a:pt x="6772" y="434"/>
                        <a:pt x="5238" y="501"/>
                        <a:pt x="3737" y="568"/>
                      </a:cubicBezTo>
                      <a:cubicBezTo>
                        <a:pt x="2469" y="601"/>
                        <a:pt x="1268" y="668"/>
                        <a:pt x="134" y="801"/>
                      </a:cubicBezTo>
                      <a:cubicBezTo>
                        <a:pt x="67" y="801"/>
                        <a:pt x="1" y="868"/>
                        <a:pt x="1" y="968"/>
                      </a:cubicBezTo>
                      <a:cubicBezTo>
                        <a:pt x="1" y="1035"/>
                        <a:pt x="67" y="1102"/>
                        <a:pt x="167" y="1102"/>
                      </a:cubicBezTo>
                      <a:cubicBezTo>
                        <a:pt x="1268" y="968"/>
                        <a:pt x="2469" y="935"/>
                        <a:pt x="3770" y="868"/>
                      </a:cubicBezTo>
                      <a:cubicBezTo>
                        <a:pt x="5238" y="801"/>
                        <a:pt x="6806" y="735"/>
                        <a:pt x="8173" y="534"/>
                      </a:cubicBezTo>
                      <a:cubicBezTo>
                        <a:pt x="8507" y="501"/>
                        <a:pt x="8740" y="468"/>
                        <a:pt x="8974" y="434"/>
                      </a:cubicBezTo>
                      <a:cubicBezTo>
                        <a:pt x="9174" y="401"/>
                        <a:pt x="9407" y="368"/>
                        <a:pt x="9708" y="334"/>
                      </a:cubicBezTo>
                      <a:cubicBezTo>
                        <a:pt x="9774" y="301"/>
                        <a:pt x="9841" y="234"/>
                        <a:pt x="9841" y="134"/>
                      </a:cubicBezTo>
                      <a:cubicBezTo>
                        <a:pt x="9808" y="67"/>
                        <a:pt x="9741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5"/>
                <p:cNvSpPr/>
                <p:nvPr/>
              </p:nvSpPr>
              <p:spPr>
                <a:xfrm>
                  <a:off x="2104175" y="2941725"/>
                  <a:ext cx="86750" cy="1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70" h="601" extrusionOk="0">
                      <a:moveTo>
                        <a:pt x="3269" y="0"/>
                      </a:moveTo>
                      <a:lnTo>
                        <a:pt x="2636" y="67"/>
                      </a:lnTo>
                      <a:cubicBezTo>
                        <a:pt x="1768" y="167"/>
                        <a:pt x="1135" y="234"/>
                        <a:pt x="134" y="267"/>
                      </a:cubicBezTo>
                      <a:cubicBezTo>
                        <a:pt x="67" y="267"/>
                        <a:pt x="0" y="334"/>
                        <a:pt x="0" y="434"/>
                      </a:cubicBezTo>
                      <a:cubicBezTo>
                        <a:pt x="0" y="500"/>
                        <a:pt x="67" y="601"/>
                        <a:pt x="167" y="601"/>
                      </a:cubicBezTo>
                      <a:cubicBezTo>
                        <a:pt x="1168" y="534"/>
                        <a:pt x="1802" y="467"/>
                        <a:pt x="2669" y="367"/>
                      </a:cubicBezTo>
                      <a:lnTo>
                        <a:pt x="3303" y="300"/>
                      </a:lnTo>
                      <a:cubicBezTo>
                        <a:pt x="3403" y="300"/>
                        <a:pt x="3470" y="234"/>
                        <a:pt x="3436" y="134"/>
                      </a:cubicBezTo>
                      <a:cubicBezTo>
                        <a:pt x="3436" y="67"/>
                        <a:pt x="3370" y="0"/>
                        <a:pt x="32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5"/>
                <p:cNvSpPr/>
                <p:nvPr/>
              </p:nvSpPr>
              <p:spPr>
                <a:xfrm>
                  <a:off x="2481950" y="2869175"/>
                  <a:ext cx="135125" cy="1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05" h="668" extrusionOk="0">
                      <a:moveTo>
                        <a:pt x="5204" y="0"/>
                      </a:moveTo>
                      <a:cubicBezTo>
                        <a:pt x="4203" y="133"/>
                        <a:pt x="3002" y="200"/>
                        <a:pt x="1868" y="234"/>
                      </a:cubicBezTo>
                      <a:cubicBezTo>
                        <a:pt x="1268" y="267"/>
                        <a:pt x="667" y="300"/>
                        <a:pt x="167" y="334"/>
                      </a:cubicBezTo>
                      <a:cubicBezTo>
                        <a:pt x="67" y="334"/>
                        <a:pt x="0" y="434"/>
                        <a:pt x="0" y="500"/>
                      </a:cubicBezTo>
                      <a:cubicBezTo>
                        <a:pt x="34" y="600"/>
                        <a:pt x="67" y="667"/>
                        <a:pt x="167" y="667"/>
                      </a:cubicBezTo>
                      <a:cubicBezTo>
                        <a:pt x="701" y="634"/>
                        <a:pt x="1268" y="600"/>
                        <a:pt x="1868" y="567"/>
                      </a:cubicBezTo>
                      <a:cubicBezTo>
                        <a:pt x="3036" y="500"/>
                        <a:pt x="4203" y="434"/>
                        <a:pt x="5237" y="334"/>
                      </a:cubicBezTo>
                      <a:cubicBezTo>
                        <a:pt x="5337" y="300"/>
                        <a:pt x="5404" y="234"/>
                        <a:pt x="5371" y="133"/>
                      </a:cubicBezTo>
                      <a:cubicBezTo>
                        <a:pt x="5371" y="67"/>
                        <a:pt x="5304" y="0"/>
                        <a:pt x="52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5"/>
                <p:cNvSpPr/>
                <p:nvPr/>
              </p:nvSpPr>
              <p:spPr>
                <a:xfrm>
                  <a:off x="2219250" y="2877500"/>
                  <a:ext cx="24520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8" h="802" extrusionOk="0">
                      <a:moveTo>
                        <a:pt x="9641" y="1"/>
                      </a:moveTo>
                      <a:cubicBezTo>
                        <a:pt x="8040" y="134"/>
                        <a:pt x="6439" y="201"/>
                        <a:pt x="4904" y="234"/>
                      </a:cubicBezTo>
                      <a:cubicBezTo>
                        <a:pt x="3336" y="301"/>
                        <a:pt x="1735" y="368"/>
                        <a:pt x="134" y="501"/>
                      </a:cubicBezTo>
                      <a:cubicBezTo>
                        <a:pt x="67" y="501"/>
                        <a:pt x="1" y="568"/>
                        <a:pt x="1" y="668"/>
                      </a:cubicBezTo>
                      <a:cubicBezTo>
                        <a:pt x="1" y="734"/>
                        <a:pt x="67" y="801"/>
                        <a:pt x="168" y="801"/>
                      </a:cubicBezTo>
                      <a:cubicBezTo>
                        <a:pt x="1735" y="701"/>
                        <a:pt x="3370" y="634"/>
                        <a:pt x="4904" y="568"/>
                      </a:cubicBezTo>
                      <a:cubicBezTo>
                        <a:pt x="6472" y="501"/>
                        <a:pt x="8073" y="434"/>
                        <a:pt x="9641" y="301"/>
                      </a:cubicBezTo>
                      <a:cubicBezTo>
                        <a:pt x="9741" y="301"/>
                        <a:pt x="9808" y="234"/>
                        <a:pt x="9808" y="134"/>
                      </a:cubicBezTo>
                      <a:cubicBezTo>
                        <a:pt x="9774" y="67"/>
                        <a:pt x="9708" y="1"/>
                        <a:pt x="964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5"/>
                <p:cNvSpPr/>
                <p:nvPr/>
              </p:nvSpPr>
              <p:spPr>
                <a:xfrm>
                  <a:off x="2116675" y="2889175"/>
                  <a:ext cx="80925" cy="11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37" h="468" extrusionOk="0">
                      <a:moveTo>
                        <a:pt x="3070" y="1"/>
                      </a:moveTo>
                      <a:cubicBezTo>
                        <a:pt x="2002" y="34"/>
                        <a:pt x="1068" y="101"/>
                        <a:pt x="134" y="167"/>
                      </a:cubicBezTo>
                      <a:cubicBezTo>
                        <a:pt x="34" y="167"/>
                        <a:pt x="1" y="267"/>
                        <a:pt x="1" y="334"/>
                      </a:cubicBezTo>
                      <a:cubicBezTo>
                        <a:pt x="1" y="434"/>
                        <a:pt x="68" y="468"/>
                        <a:pt x="134" y="468"/>
                      </a:cubicBezTo>
                      <a:lnTo>
                        <a:pt x="168" y="468"/>
                      </a:lnTo>
                      <a:cubicBezTo>
                        <a:pt x="1102" y="401"/>
                        <a:pt x="2002" y="334"/>
                        <a:pt x="3070" y="301"/>
                      </a:cubicBezTo>
                      <a:cubicBezTo>
                        <a:pt x="3136" y="301"/>
                        <a:pt x="3236" y="234"/>
                        <a:pt x="3203" y="167"/>
                      </a:cubicBezTo>
                      <a:cubicBezTo>
                        <a:pt x="3203" y="67"/>
                        <a:pt x="3136" y="1"/>
                        <a:pt x="307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8" name="Google Shape;188;p5"/>
                <p:cNvSpPr/>
                <p:nvPr/>
              </p:nvSpPr>
              <p:spPr>
                <a:xfrm>
                  <a:off x="2610375" y="2843000"/>
                  <a:ext cx="400300" cy="42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12" h="1681" extrusionOk="0">
                      <a:moveTo>
                        <a:pt x="15852" y="0"/>
                      </a:moveTo>
                      <a:cubicBezTo>
                        <a:pt x="15828" y="0"/>
                        <a:pt x="15803" y="5"/>
                        <a:pt x="15778" y="13"/>
                      </a:cubicBezTo>
                      <a:cubicBezTo>
                        <a:pt x="14978" y="213"/>
                        <a:pt x="14010" y="280"/>
                        <a:pt x="13176" y="347"/>
                      </a:cubicBezTo>
                      <a:lnTo>
                        <a:pt x="13010" y="347"/>
                      </a:lnTo>
                      <a:cubicBezTo>
                        <a:pt x="10875" y="513"/>
                        <a:pt x="8706" y="680"/>
                        <a:pt x="6572" y="880"/>
                      </a:cubicBezTo>
                      <a:cubicBezTo>
                        <a:pt x="4470" y="1047"/>
                        <a:pt x="2269" y="1214"/>
                        <a:pt x="134" y="1381"/>
                      </a:cubicBezTo>
                      <a:cubicBezTo>
                        <a:pt x="67" y="1381"/>
                        <a:pt x="0" y="1447"/>
                        <a:pt x="0" y="1547"/>
                      </a:cubicBezTo>
                      <a:cubicBezTo>
                        <a:pt x="0" y="1647"/>
                        <a:pt x="67" y="1681"/>
                        <a:pt x="167" y="1681"/>
                      </a:cubicBezTo>
                      <a:cubicBezTo>
                        <a:pt x="2302" y="1547"/>
                        <a:pt x="4470" y="1347"/>
                        <a:pt x="6605" y="1180"/>
                      </a:cubicBezTo>
                      <a:cubicBezTo>
                        <a:pt x="8740" y="1014"/>
                        <a:pt x="10908" y="814"/>
                        <a:pt x="13043" y="680"/>
                      </a:cubicBezTo>
                      <a:lnTo>
                        <a:pt x="13176" y="647"/>
                      </a:lnTo>
                      <a:cubicBezTo>
                        <a:pt x="14044" y="580"/>
                        <a:pt x="15044" y="513"/>
                        <a:pt x="15878" y="313"/>
                      </a:cubicBezTo>
                      <a:cubicBezTo>
                        <a:pt x="15945" y="280"/>
                        <a:pt x="16012" y="180"/>
                        <a:pt x="15978" y="113"/>
                      </a:cubicBezTo>
                      <a:cubicBezTo>
                        <a:pt x="15978" y="38"/>
                        <a:pt x="15922" y="0"/>
                        <a:pt x="158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5"/>
                <p:cNvSpPr/>
                <p:nvPr/>
              </p:nvSpPr>
              <p:spPr>
                <a:xfrm>
                  <a:off x="1766425" y="2971725"/>
                  <a:ext cx="155975" cy="3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39" h="1336" extrusionOk="0">
                      <a:moveTo>
                        <a:pt x="6038" y="1"/>
                      </a:moveTo>
                      <a:lnTo>
                        <a:pt x="134" y="1035"/>
                      </a:lnTo>
                      <a:cubicBezTo>
                        <a:pt x="68" y="1068"/>
                        <a:pt x="1" y="1135"/>
                        <a:pt x="1" y="1235"/>
                      </a:cubicBezTo>
                      <a:cubicBezTo>
                        <a:pt x="34" y="1302"/>
                        <a:pt x="101" y="1335"/>
                        <a:pt x="168" y="1335"/>
                      </a:cubicBezTo>
                      <a:lnTo>
                        <a:pt x="201" y="1335"/>
                      </a:lnTo>
                      <a:lnTo>
                        <a:pt x="6105" y="301"/>
                      </a:lnTo>
                      <a:cubicBezTo>
                        <a:pt x="6205" y="301"/>
                        <a:pt x="6239" y="201"/>
                        <a:pt x="6239" y="134"/>
                      </a:cubicBezTo>
                      <a:cubicBezTo>
                        <a:pt x="6205" y="34"/>
                        <a:pt x="6139" y="1"/>
                        <a:pt x="60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1592150" y="3004050"/>
                  <a:ext cx="157625" cy="39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5" h="1577" extrusionOk="0">
                      <a:moveTo>
                        <a:pt x="6144" y="0"/>
                      </a:moveTo>
                      <a:cubicBezTo>
                        <a:pt x="6130" y="0"/>
                        <a:pt x="6117" y="3"/>
                        <a:pt x="6105" y="9"/>
                      </a:cubicBezTo>
                      <a:cubicBezTo>
                        <a:pt x="5104" y="176"/>
                        <a:pt x="4103" y="409"/>
                        <a:pt x="3102" y="643"/>
                      </a:cubicBezTo>
                      <a:cubicBezTo>
                        <a:pt x="2135" y="843"/>
                        <a:pt x="1134" y="1076"/>
                        <a:pt x="134" y="1276"/>
                      </a:cubicBezTo>
                      <a:cubicBezTo>
                        <a:pt x="67" y="1276"/>
                        <a:pt x="0" y="1377"/>
                        <a:pt x="0" y="1443"/>
                      </a:cubicBezTo>
                      <a:cubicBezTo>
                        <a:pt x="34" y="1510"/>
                        <a:pt x="100" y="1577"/>
                        <a:pt x="167" y="1577"/>
                      </a:cubicBezTo>
                      <a:lnTo>
                        <a:pt x="200" y="1577"/>
                      </a:lnTo>
                      <a:cubicBezTo>
                        <a:pt x="1201" y="1377"/>
                        <a:pt x="2202" y="1143"/>
                        <a:pt x="3169" y="943"/>
                      </a:cubicBezTo>
                      <a:cubicBezTo>
                        <a:pt x="4170" y="709"/>
                        <a:pt x="5171" y="509"/>
                        <a:pt x="6171" y="309"/>
                      </a:cubicBezTo>
                      <a:cubicBezTo>
                        <a:pt x="6238" y="276"/>
                        <a:pt x="6305" y="209"/>
                        <a:pt x="6271" y="109"/>
                      </a:cubicBezTo>
                      <a:cubicBezTo>
                        <a:pt x="6271" y="54"/>
                        <a:pt x="6205" y="0"/>
                        <a:pt x="614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1768925" y="3009275"/>
                  <a:ext cx="157650" cy="5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06" h="2269" extrusionOk="0">
                      <a:moveTo>
                        <a:pt x="6139" y="0"/>
                      </a:moveTo>
                      <a:cubicBezTo>
                        <a:pt x="6005" y="0"/>
                        <a:pt x="5872" y="33"/>
                        <a:pt x="5738" y="133"/>
                      </a:cubicBezTo>
                      <a:cubicBezTo>
                        <a:pt x="5705" y="133"/>
                        <a:pt x="5672" y="200"/>
                        <a:pt x="5672" y="267"/>
                      </a:cubicBezTo>
                      <a:lnTo>
                        <a:pt x="5672" y="867"/>
                      </a:lnTo>
                      <a:cubicBezTo>
                        <a:pt x="3770" y="1134"/>
                        <a:pt x="1802" y="1501"/>
                        <a:pt x="134" y="1968"/>
                      </a:cubicBezTo>
                      <a:cubicBezTo>
                        <a:pt x="34" y="1968"/>
                        <a:pt x="1" y="2068"/>
                        <a:pt x="1" y="2135"/>
                      </a:cubicBezTo>
                      <a:cubicBezTo>
                        <a:pt x="34" y="2202"/>
                        <a:pt x="101" y="2268"/>
                        <a:pt x="168" y="2268"/>
                      </a:cubicBezTo>
                      <a:lnTo>
                        <a:pt x="201" y="2268"/>
                      </a:lnTo>
                      <a:cubicBezTo>
                        <a:pt x="1902" y="1801"/>
                        <a:pt x="3904" y="1434"/>
                        <a:pt x="5838" y="1168"/>
                      </a:cubicBezTo>
                      <a:cubicBezTo>
                        <a:pt x="5938" y="1168"/>
                        <a:pt x="5972" y="1101"/>
                        <a:pt x="5972" y="1001"/>
                      </a:cubicBezTo>
                      <a:lnTo>
                        <a:pt x="5972" y="334"/>
                      </a:lnTo>
                      <a:lnTo>
                        <a:pt x="6139" y="334"/>
                      </a:lnTo>
                      <a:cubicBezTo>
                        <a:pt x="6239" y="334"/>
                        <a:pt x="6305" y="234"/>
                        <a:pt x="6305" y="167"/>
                      </a:cubicBezTo>
                      <a:cubicBezTo>
                        <a:pt x="6305" y="67"/>
                        <a:pt x="6239" y="0"/>
                        <a:pt x="613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5"/>
                <p:cNvSpPr/>
                <p:nvPr/>
              </p:nvSpPr>
              <p:spPr>
                <a:xfrm>
                  <a:off x="1590475" y="3028225"/>
                  <a:ext cx="150125" cy="62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05" h="2512" extrusionOk="0">
                      <a:moveTo>
                        <a:pt x="184" y="1"/>
                      </a:moveTo>
                      <a:cubicBezTo>
                        <a:pt x="168" y="1"/>
                        <a:pt x="152" y="3"/>
                        <a:pt x="134" y="9"/>
                      </a:cubicBezTo>
                      <a:cubicBezTo>
                        <a:pt x="67" y="9"/>
                        <a:pt x="0" y="109"/>
                        <a:pt x="0" y="176"/>
                      </a:cubicBezTo>
                      <a:cubicBezTo>
                        <a:pt x="34" y="343"/>
                        <a:pt x="101" y="576"/>
                        <a:pt x="167" y="776"/>
                      </a:cubicBezTo>
                      <a:cubicBezTo>
                        <a:pt x="234" y="1010"/>
                        <a:pt x="267" y="1210"/>
                        <a:pt x="301" y="1377"/>
                      </a:cubicBezTo>
                      <a:cubicBezTo>
                        <a:pt x="328" y="1431"/>
                        <a:pt x="377" y="1486"/>
                        <a:pt x="431" y="1486"/>
                      </a:cubicBezTo>
                      <a:cubicBezTo>
                        <a:pt x="443" y="1486"/>
                        <a:pt x="455" y="1483"/>
                        <a:pt x="467" y="1477"/>
                      </a:cubicBezTo>
                      <a:cubicBezTo>
                        <a:pt x="634" y="1477"/>
                        <a:pt x="801" y="1410"/>
                        <a:pt x="968" y="1310"/>
                      </a:cubicBezTo>
                      <a:cubicBezTo>
                        <a:pt x="1068" y="1644"/>
                        <a:pt x="1101" y="1977"/>
                        <a:pt x="1101" y="2344"/>
                      </a:cubicBezTo>
                      <a:cubicBezTo>
                        <a:pt x="1101" y="2378"/>
                        <a:pt x="1135" y="2411"/>
                        <a:pt x="1168" y="2444"/>
                      </a:cubicBezTo>
                      <a:cubicBezTo>
                        <a:pt x="1201" y="2478"/>
                        <a:pt x="1235" y="2478"/>
                        <a:pt x="1268" y="2478"/>
                      </a:cubicBezTo>
                      <a:cubicBezTo>
                        <a:pt x="1268" y="2478"/>
                        <a:pt x="1268" y="2478"/>
                        <a:pt x="1268" y="2511"/>
                      </a:cubicBezTo>
                      <a:cubicBezTo>
                        <a:pt x="2836" y="2278"/>
                        <a:pt x="4304" y="2044"/>
                        <a:pt x="5871" y="1710"/>
                      </a:cubicBezTo>
                      <a:cubicBezTo>
                        <a:pt x="5938" y="1677"/>
                        <a:pt x="6005" y="1610"/>
                        <a:pt x="5971" y="1510"/>
                      </a:cubicBezTo>
                      <a:cubicBezTo>
                        <a:pt x="5971" y="1456"/>
                        <a:pt x="5905" y="1401"/>
                        <a:pt x="5844" y="1401"/>
                      </a:cubicBezTo>
                      <a:cubicBezTo>
                        <a:pt x="5830" y="1401"/>
                        <a:pt x="5817" y="1404"/>
                        <a:pt x="5805" y="1410"/>
                      </a:cubicBezTo>
                      <a:cubicBezTo>
                        <a:pt x="4304" y="1744"/>
                        <a:pt x="2903" y="1944"/>
                        <a:pt x="1401" y="2144"/>
                      </a:cubicBezTo>
                      <a:cubicBezTo>
                        <a:pt x="1401" y="1777"/>
                        <a:pt x="1335" y="1377"/>
                        <a:pt x="1168" y="1010"/>
                      </a:cubicBezTo>
                      <a:cubicBezTo>
                        <a:pt x="1168" y="977"/>
                        <a:pt x="1101" y="943"/>
                        <a:pt x="1068" y="910"/>
                      </a:cubicBezTo>
                      <a:cubicBezTo>
                        <a:pt x="1001" y="910"/>
                        <a:pt x="968" y="910"/>
                        <a:pt x="934" y="943"/>
                      </a:cubicBezTo>
                      <a:cubicBezTo>
                        <a:pt x="834" y="1043"/>
                        <a:pt x="701" y="1110"/>
                        <a:pt x="568" y="1143"/>
                      </a:cubicBezTo>
                      <a:cubicBezTo>
                        <a:pt x="534" y="1010"/>
                        <a:pt x="501" y="877"/>
                        <a:pt x="467" y="710"/>
                      </a:cubicBezTo>
                      <a:cubicBezTo>
                        <a:pt x="401" y="510"/>
                        <a:pt x="334" y="276"/>
                        <a:pt x="334" y="143"/>
                      </a:cubicBezTo>
                      <a:cubicBezTo>
                        <a:pt x="307" y="60"/>
                        <a:pt x="257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5"/>
                <p:cNvSpPr/>
                <p:nvPr/>
              </p:nvSpPr>
              <p:spPr>
                <a:xfrm>
                  <a:off x="1766425" y="2979025"/>
                  <a:ext cx="156800" cy="3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72" h="1411" extrusionOk="0">
                      <a:moveTo>
                        <a:pt x="6124" y="0"/>
                      </a:moveTo>
                      <a:cubicBezTo>
                        <a:pt x="6107" y="0"/>
                        <a:pt x="6090" y="3"/>
                        <a:pt x="6072" y="9"/>
                      </a:cubicBezTo>
                      <a:cubicBezTo>
                        <a:pt x="4704" y="276"/>
                        <a:pt x="3236" y="543"/>
                        <a:pt x="1802" y="810"/>
                      </a:cubicBezTo>
                      <a:cubicBezTo>
                        <a:pt x="1235" y="876"/>
                        <a:pt x="668" y="977"/>
                        <a:pt x="134" y="1077"/>
                      </a:cubicBezTo>
                      <a:cubicBezTo>
                        <a:pt x="68" y="1110"/>
                        <a:pt x="1" y="1177"/>
                        <a:pt x="1" y="1277"/>
                      </a:cubicBezTo>
                      <a:cubicBezTo>
                        <a:pt x="34" y="1343"/>
                        <a:pt x="101" y="1410"/>
                        <a:pt x="168" y="1410"/>
                      </a:cubicBezTo>
                      <a:cubicBezTo>
                        <a:pt x="735" y="1310"/>
                        <a:pt x="1268" y="1210"/>
                        <a:pt x="1835" y="1110"/>
                      </a:cubicBezTo>
                      <a:cubicBezTo>
                        <a:pt x="3270" y="843"/>
                        <a:pt x="4771" y="576"/>
                        <a:pt x="6139" y="309"/>
                      </a:cubicBezTo>
                      <a:cubicBezTo>
                        <a:pt x="6239" y="276"/>
                        <a:pt x="6272" y="209"/>
                        <a:pt x="6272" y="109"/>
                      </a:cubicBezTo>
                      <a:cubicBezTo>
                        <a:pt x="6245" y="55"/>
                        <a:pt x="6195" y="0"/>
                        <a:pt x="612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5"/>
                <p:cNvSpPr/>
                <p:nvPr/>
              </p:nvSpPr>
              <p:spPr>
                <a:xfrm>
                  <a:off x="1594650" y="3012275"/>
                  <a:ext cx="154300" cy="4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72" h="1615" extrusionOk="0">
                      <a:moveTo>
                        <a:pt x="6007" y="1"/>
                      </a:moveTo>
                      <a:cubicBezTo>
                        <a:pt x="5986" y="1"/>
                        <a:pt x="5963" y="5"/>
                        <a:pt x="5938" y="13"/>
                      </a:cubicBezTo>
                      <a:lnTo>
                        <a:pt x="5504" y="114"/>
                      </a:lnTo>
                      <a:cubicBezTo>
                        <a:pt x="3703" y="547"/>
                        <a:pt x="1968" y="981"/>
                        <a:pt x="167" y="1281"/>
                      </a:cubicBezTo>
                      <a:cubicBezTo>
                        <a:pt x="67" y="1314"/>
                        <a:pt x="0" y="1381"/>
                        <a:pt x="34" y="1481"/>
                      </a:cubicBezTo>
                      <a:cubicBezTo>
                        <a:pt x="34" y="1548"/>
                        <a:pt x="100" y="1615"/>
                        <a:pt x="167" y="1615"/>
                      </a:cubicBezTo>
                      <a:cubicBezTo>
                        <a:pt x="200" y="1615"/>
                        <a:pt x="200" y="1615"/>
                        <a:pt x="200" y="1581"/>
                      </a:cubicBezTo>
                      <a:cubicBezTo>
                        <a:pt x="2035" y="1281"/>
                        <a:pt x="3836" y="847"/>
                        <a:pt x="5571" y="414"/>
                      </a:cubicBezTo>
                      <a:lnTo>
                        <a:pt x="6038" y="280"/>
                      </a:lnTo>
                      <a:cubicBezTo>
                        <a:pt x="6105" y="280"/>
                        <a:pt x="6171" y="180"/>
                        <a:pt x="6138" y="114"/>
                      </a:cubicBezTo>
                      <a:cubicBezTo>
                        <a:pt x="6113" y="38"/>
                        <a:pt x="6069" y="1"/>
                        <a:pt x="600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5"/>
                <p:cNvSpPr/>
                <p:nvPr/>
              </p:nvSpPr>
              <p:spPr>
                <a:xfrm>
                  <a:off x="1599650" y="2906550"/>
                  <a:ext cx="114275" cy="19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71" h="774" extrusionOk="0">
                      <a:moveTo>
                        <a:pt x="4086" y="0"/>
                      </a:moveTo>
                      <a:cubicBezTo>
                        <a:pt x="3010" y="0"/>
                        <a:pt x="631" y="119"/>
                        <a:pt x="100" y="473"/>
                      </a:cubicBezTo>
                      <a:cubicBezTo>
                        <a:pt x="34" y="506"/>
                        <a:pt x="0" y="607"/>
                        <a:pt x="34" y="673"/>
                      </a:cubicBezTo>
                      <a:cubicBezTo>
                        <a:pt x="67" y="740"/>
                        <a:pt x="134" y="773"/>
                        <a:pt x="167" y="773"/>
                      </a:cubicBezTo>
                      <a:cubicBezTo>
                        <a:pt x="201" y="773"/>
                        <a:pt x="234" y="740"/>
                        <a:pt x="267" y="740"/>
                      </a:cubicBezTo>
                      <a:cubicBezTo>
                        <a:pt x="694" y="484"/>
                        <a:pt x="2793" y="325"/>
                        <a:pt x="3920" y="325"/>
                      </a:cubicBezTo>
                      <a:cubicBezTo>
                        <a:pt x="4115" y="325"/>
                        <a:pt x="4280" y="330"/>
                        <a:pt x="4404" y="340"/>
                      </a:cubicBezTo>
                      <a:cubicBezTo>
                        <a:pt x="4504" y="340"/>
                        <a:pt x="4570" y="273"/>
                        <a:pt x="4570" y="173"/>
                      </a:cubicBezTo>
                      <a:cubicBezTo>
                        <a:pt x="4570" y="106"/>
                        <a:pt x="4504" y="39"/>
                        <a:pt x="4437" y="6"/>
                      </a:cubicBezTo>
                      <a:cubicBezTo>
                        <a:pt x="4347" y="2"/>
                        <a:pt x="4228" y="0"/>
                        <a:pt x="408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5"/>
                <p:cNvSpPr/>
                <p:nvPr/>
              </p:nvSpPr>
              <p:spPr>
                <a:xfrm>
                  <a:off x="1598825" y="2920875"/>
                  <a:ext cx="80075" cy="3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03" h="1368" extrusionOk="0">
                      <a:moveTo>
                        <a:pt x="3002" y="0"/>
                      </a:moveTo>
                      <a:cubicBezTo>
                        <a:pt x="2035" y="200"/>
                        <a:pt x="967" y="601"/>
                        <a:pt x="100" y="1068"/>
                      </a:cubicBezTo>
                      <a:cubicBezTo>
                        <a:pt x="33" y="1101"/>
                        <a:pt x="0" y="1201"/>
                        <a:pt x="33" y="1268"/>
                      </a:cubicBezTo>
                      <a:cubicBezTo>
                        <a:pt x="67" y="1334"/>
                        <a:pt x="133" y="1368"/>
                        <a:pt x="167" y="1368"/>
                      </a:cubicBezTo>
                      <a:cubicBezTo>
                        <a:pt x="200" y="1368"/>
                        <a:pt x="234" y="1334"/>
                        <a:pt x="234" y="1334"/>
                      </a:cubicBezTo>
                      <a:cubicBezTo>
                        <a:pt x="1067" y="867"/>
                        <a:pt x="2135" y="501"/>
                        <a:pt x="3069" y="300"/>
                      </a:cubicBezTo>
                      <a:cubicBezTo>
                        <a:pt x="3136" y="300"/>
                        <a:pt x="3202" y="200"/>
                        <a:pt x="3169" y="134"/>
                      </a:cubicBezTo>
                      <a:cubicBezTo>
                        <a:pt x="3169" y="34"/>
                        <a:pt x="3102" y="0"/>
                        <a:pt x="300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5"/>
                <p:cNvSpPr/>
                <p:nvPr/>
              </p:nvSpPr>
              <p:spPr>
                <a:xfrm>
                  <a:off x="2115850" y="2820800"/>
                  <a:ext cx="733875" cy="20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355" h="835" extrusionOk="0">
                      <a:moveTo>
                        <a:pt x="134" y="0"/>
                      </a:moveTo>
                      <a:cubicBezTo>
                        <a:pt x="67" y="0"/>
                        <a:pt x="0" y="67"/>
                        <a:pt x="0" y="167"/>
                      </a:cubicBezTo>
                      <a:cubicBezTo>
                        <a:pt x="0" y="234"/>
                        <a:pt x="67" y="301"/>
                        <a:pt x="134" y="301"/>
                      </a:cubicBezTo>
                      <a:cubicBezTo>
                        <a:pt x="2602" y="367"/>
                        <a:pt x="5137" y="434"/>
                        <a:pt x="7673" y="501"/>
                      </a:cubicBezTo>
                      <a:cubicBezTo>
                        <a:pt x="10241" y="567"/>
                        <a:pt x="12776" y="634"/>
                        <a:pt x="15245" y="667"/>
                      </a:cubicBezTo>
                      <a:cubicBezTo>
                        <a:pt x="18447" y="768"/>
                        <a:pt x="21749" y="834"/>
                        <a:pt x="25018" y="834"/>
                      </a:cubicBezTo>
                      <a:cubicBezTo>
                        <a:pt x="26419" y="834"/>
                        <a:pt x="27820" y="801"/>
                        <a:pt x="29221" y="768"/>
                      </a:cubicBezTo>
                      <a:cubicBezTo>
                        <a:pt x="29288" y="768"/>
                        <a:pt x="29355" y="701"/>
                        <a:pt x="29355" y="634"/>
                      </a:cubicBezTo>
                      <a:cubicBezTo>
                        <a:pt x="29355" y="534"/>
                        <a:pt x="29288" y="467"/>
                        <a:pt x="29221" y="467"/>
                      </a:cubicBezTo>
                      <a:cubicBezTo>
                        <a:pt x="27854" y="497"/>
                        <a:pt x="26480" y="509"/>
                        <a:pt x="25107" y="509"/>
                      </a:cubicBezTo>
                      <a:cubicBezTo>
                        <a:pt x="21791" y="509"/>
                        <a:pt x="18476" y="438"/>
                        <a:pt x="15245" y="367"/>
                      </a:cubicBezTo>
                      <a:cubicBezTo>
                        <a:pt x="12776" y="301"/>
                        <a:pt x="10241" y="234"/>
                        <a:pt x="7706" y="200"/>
                      </a:cubicBezTo>
                      <a:cubicBezTo>
                        <a:pt x="5137" y="134"/>
                        <a:pt x="2602" y="67"/>
                        <a:pt x="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8" name="Google Shape;198;p5"/>
              <p:cNvGrpSpPr/>
              <p:nvPr/>
            </p:nvGrpSpPr>
            <p:grpSpPr>
              <a:xfrm>
                <a:off x="7146807" y="-578949"/>
                <a:ext cx="3366091" cy="1184986"/>
                <a:chOff x="1178525" y="1033075"/>
                <a:chExt cx="2455925" cy="864575"/>
              </a:xfrm>
            </p:grpSpPr>
            <p:sp>
              <p:nvSpPr>
                <p:cNvPr id="199" name="Google Shape;199;p5"/>
                <p:cNvSpPr/>
                <p:nvPr/>
              </p:nvSpPr>
              <p:spPr>
                <a:xfrm>
                  <a:off x="2013275" y="1339525"/>
                  <a:ext cx="348600" cy="231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4" h="9249" extrusionOk="0">
                      <a:moveTo>
                        <a:pt x="3970" y="309"/>
                      </a:moveTo>
                      <a:cubicBezTo>
                        <a:pt x="4137" y="309"/>
                        <a:pt x="4337" y="342"/>
                        <a:pt x="4504" y="342"/>
                      </a:cubicBezTo>
                      <a:cubicBezTo>
                        <a:pt x="7739" y="809"/>
                        <a:pt x="12610" y="2944"/>
                        <a:pt x="13177" y="4512"/>
                      </a:cubicBezTo>
                      <a:cubicBezTo>
                        <a:pt x="13610" y="5813"/>
                        <a:pt x="13377" y="7648"/>
                        <a:pt x="11809" y="8782"/>
                      </a:cubicBezTo>
                      <a:cubicBezTo>
                        <a:pt x="11642" y="8898"/>
                        <a:pt x="11275" y="8956"/>
                        <a:pt x="10770" y="8956"/>
                      </a:cubicBezTo>
                      <a:cubicBezTo>
                        <a:pt x="8955" y="8956"/>
                        <a:pt x="5363" y="8209"/>
                        <a:pt x="2936" y="6747"/>
                      </a:cubicBezTo>
                      <a:cubicBezTo>
                        <a:pt x="1568" y="5913"/>
                        <a:pt x="367" y="5213"/>
                        <a:pt x="1468" y="2644"/>
                      </a:cubicBezTo>
                      <a:cubicBezTo>
                        <a:pt x="2269" y="709"/>
                        <a:pt x="3136" y="309"/>
                        <a:pt x="3970" y="309"/>
                      </a:cubicBezTo>
                      <a:close/>
                      <a:moveTo>
                        <a:pt x="3956" y="0"/>
                      </a:moveTo>
                      <a:cubicBezTo>
                        <a:pt x="3038" y="0"/>
                        <a:pt x="2046" y="397"/>
                        <a:pt x="1168" y="2511"/>
                      </a:cubicBezTo>
                      <a:cubicBezTo>
                        <a:pt x="1" y="5346"/>
                        <a:pt x="1402" y="6180"/>
                        <a:pt x="2803" y="7047"/>
                      </a:cubicBezTo>
                      <a:cubicBezTo>
                        <a:pt x="5138" y="8448"/>
                        <a:pt x="8740" y="9249"/>
                        <a:pt x="10708" y="9249"/>
                      </a:cubicBezTo>
                      <a:cubicBezTo>
                        <a:pt x="11309" y="9249"/>
                        <a:pt x="11776" y="9182"/>
                        <a:pt x="11976" y="9015"/>
                      </a:cubicBezTo>
                      <a:cubicBezTo>
                        <a:pt x="13677" y="7814"/>
                        <a:pt x="13944" y="5813"/>
                        <a:pt x="13477" y="4412"/>
                      </a:cubicBezTo>
                      <a:cubicBezTo>
                        <a:pt x="12843" y="2577"/>
                        <a:pt x="7606" y="476"/>
                        <a:pt x="4537" y="42"/>
                      </a:cubicBezTo>
                      <a:cubicBezTo>
                        <a:pt x="4348" y="19"/>
                        <a:pt x="4154" y="0"/>
                        <a:pt x="395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0" name="Google Shape;200;p5"/>
                <p:cNvSpPr/>
                <p:nvPr/>
              </p:nvSpPr>
              <p:spPr>
                <a:xfrm>
                  <a:off x="2316825" y="1472825"/>
                  <a:ext cx="112600" cy="99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4" h="3984" extrusionOk="0">
                      <a:moveTo>
                        <a:pt x="1376" y="1"/>
                      </a:moveTo>
                      <a:cubicBezTo>
                        <a:pt x="1319" y="1"/>
                        <a:pt x="1259" y="32"/>
                        <a:pt x="1235" y="81"/>
                      </a:cubicBezTo>
                      <a:cubicBezTo>
                        <a:pt x="1201" y="181"/>
                        <a:pt x="1235" y="281"/>
                        <a:pt x="1301" y="314"/>
                      </a:cubicBezTo>
                      <a:cubicBezTo>
                        <a:pt x="2069" y="715"/>
                        <a:pt x="3970" y="1915"/>
                        <a:pt x="4137" y="2316"/>
                      </a:cubicBezTo>
                      <a:cubicBezTo>
                        <a:pt x="4304" y="2816"/>
                        <a:pt x="3636" y="3550"/>
                        <a:pt x="3470" y="3650"/>
                      </a:cubicBezTo>
                      <a:cubicBezTo>
                        <a:pt x="3136" y="3617"/>
                        <a:pt x="968" y="3216"/>
                        <a:pt x="201" y="3083"/>
                      </a:cubicBezTo>
                      <a:cubicBezTo>
                        <a:pt x="182" y="3077"/>
                        <a:pt x="165" y="3074"/>
                        <a:pt x="149" y="3074"/>
                      </a:cubicBezTo>
                      <a:cubicBezTo>
                        <a:pt x="77" y="3074"/>
                        <a:pt x="28" y="3128"/>
                        <a:pt x="1" y="3183"/>
                      </a:cubicBezTo>
                      <a:cubicBezTo>
                        <a:pt x="1" y="3283"/>
                        <a:pt x="67" y="3350"/>
                        <a:pt x="134" y="3383"/>
                      </a:cubicBezTo>
                      <a:cubicBezTo>
                        <a:pt x="2969" y="3917"/>
                        <a:pt x="3403" y="3984"/>
                        <a:pt x="3503" y="3984"/>
                      </a:cubicBezTo>
                      <a:lnTo>
                        <a:pt x="3536" y="3984"/>
                      </a:lnTo>
                      <a:cubicBezTo>
                        <a:pt x="3703" y="3917"/>
                        <a:pt x="4070" y="3550"/>
                        <a:pt x="4270" y="3150"/>
                      </a:cubicBezTo>
                      <a:cubicBezTo>
                        <a:pt x="4470" y="2783"/>
                        <a:pt x="4504" y="2482"/>
                        <a:pt x="4437" y="2216"/>
                      </a:cubicBezTo>
                      <a:cubicBezTo>
                        <a:pt x="4204" y="1582"/>
                        <a:pt x="1768" y="214"/>
                        <a:pt x="1435" y="14"/>
                      </a:cubicBezTo>
                      <a:cubicBezTo>
                        <a:pt x="1417" y="5"/>
                        <a:pt x="1397" y="1"/>
                        <a:pt x="137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1" name="Google Shape;201;p5"/>
                <p:cNvSpPr/>
                <p:nvPr/>
              </p:nvSpPr>
              <p:spPr>
                <a:xfrm>
                  <a:off x="2074150" y="1342150"/>
                  <a:ext cx="85100" cy="169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04" h="6776" extrusionOk="0">
                      <a:moveTo>
                        <a:pt x="2456" y="1"/>
                      </a:moveTo>
                      <a:cubicBezTo>
                        <a:pt x="2425" y="1"/>
                        <a:pt x="2394" y="12"/>
                        <a:pt x="2369" y="37"/>
                      </a:cubicBezTo>
                      <a:cubicBezTo>
                        <a:pt x="2302" y="71"/>
                        <a:pt x="2269" y="171"/>
                        <a:pt x="2336" y="237"/>
                      </a:cubicBezTo>
                      <a:cubicBezTo>
                        <a:pt x="3370" y="2005"/>
                        <a:pt x="2703" y="3773"/>
                        <a:pt x="2369" y="4474"/>
                      </a:cubicBezTo>
                      <a:cubicBezTo>
                        <a:pt x="1802" y="5575"/>
                        <a:pt x="901" y="6375"/>
                        <a:pt x="134" y="6475"/>
                      </a:cubicBezTo>
                      <a:cubicBezTo>
                        <a:pt x="34" y="6475"/>
                        <a:pt x="1" y="6542"/>
                        <a:pt x="1" y="6642"/>
                      </a:cubicBezTo>
                      <a:cubicBezTo>
                        <a:pt x="1" y="6709"/>
                        <a:pt x="67" y="6775"/>
                        <a:pt x="134" y="6775"/>
                      </a:cubicBezTo>
                      <a:lnTo>
                        <a:pt x="167" y="6775"/>
                      </a:lnTo>
                      <a:cubicBezTo>
                        <a:pt x="1035" y="6675"/>
                        <a:pt x="2035" y="5808"/>
                        <a:pt x="2636" y="4607"/>
                      </a:cubicBezTo>
                      <a:cubicBezTo>
                        <a:pt x="3403" y="3073"/>
                        <a:pt x="3370" y="1405"/>
                        <a:pt x="2602" y="71"/>
                      </a:cubicBezTo>
                      <a:cubicBezTo>
                        <a:pt x="2561" y="29"/>
                        <a:pt x="2507" y="1"/>
                        <a:pt x="24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2" name="Google Shape;202;p5"/>
                <p:cNvSpPr/>
                <p:nvPr/>
              </p:nvSpPr>
              <p:spPr>
                <a:xfrm>
                  <a:off x="2045800" y="1340025"/>
                  <a:ext cx="100100" cy="15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04" h="6227" extrusionOk="0">
                      <a:moveTo>
                        <a:pt x="2476" y="0"/>
                      </a:moveTo>
                      <a:cubicBezTo>
                        <a:pt x="2431" y="0"/>
                        <a:pt x="2388" y="17"/>
                        <a:pt x="2369" y="56"/>
                      </a:cubicBezTo>
                      <a:cubicBezTo>
                        <a:pt x="2302" y="89"/>
                        <a:pt x="2302" y="189"/>
                        <a:pt x="2369" y="256"/>
                      </a:cubicBezTo>
                      <a:cubicBezTo>
                        <a:pt x="3670" y="1457"/>
                        <a:pt x="3003" y="3925"/>
                        <a:pt x="1969" y="5159"/>
                      </a:cubicBezTo>
                      <a:cubicBezTo>
                        <a:pt x="1742" y="5411"/>
                        <a:pt x="1268" y="5910"/>
                        <a:pt x="763" y="5910"/>
                      </a:cubicBezTo>
                      <a:cubicBezTo>
                        <a:pt x="599" y="5910"/>
                        <a:pt x="431" y="5857"/>
                        <a:pt x="267" y="5726"/>
                      </a:cubicBezTo>
                      <a:cubicBezTo>
                        <a:pt x="240" y="5713"/>
                        <a:pt x="206" y="5704"/>
                        <a:pt x="172" y="5704"/>
                      </a:cubicBezTo>
                      <a:cubicBezTo>
                        <a:pt x="123" y="5704"/>
                        <a:pt x="73" y="5721"/>
                        <a:pt x="34" y="5760"/>
                      </a:cubicBezTo>
                      <a:cubicBezTo>
                        <a:pt x="0" y="5826"/>
                        <a:pt x="0" y="5926"/>
                        <a:pt x="67" y="5993"/>
                      </a:cubicBezTo>
                      <a:cubicBezTo>
                        <a:pt x="267" y="6127"/>
                        <a:pt x="501" y="6227"/>
                        <a:pt x="768" y="6227"/>
                      </a:cubicBezTo>
                      <a:cubicBezTo>
                        <a:pt x="1235" y="6227"/>
                        <a:pt x="1735" y="5926"/>
                        <a:pt x="2202" y="5359"/>
                      </a:cubicBezTo>
                      <a:cubicBezTo>
                        <a:pt x="3336" y="4025"/>
                        <a:pt x="4003" y="1357"/>
                        <a:pt x="2569" y="22"/>
                      </a:cubicBezTo>
                      <a:cubicBezTo>
                        <a:pt x="2541" y="8"/>
                        <a:pt x="2508" y="0"/>
                        <a:pt x="247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3" name="Google Shape;203;p5"/>
                <p:cNvSpPr/>
                <p:nvPr/>
              </p:nvSpPr>
              <p:spPr>
                <a:xfrm>
                  <a:off x="2058300" y="1358925"/>
                  <a:ext cx="65925" cy="13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7" h="5271" extrusionOk="0">
                      <a:moveTo>
                        <a:pt x="2503" y="0"/>
                      </a:moveTo>
                      <a:cubicBezTo>
                        <a:pt x="1936" y="0"/>
                        <a:pt x="1268" y="634"/>
                        <a:pt x="801" y="1635"/>
                      </a:cubicBezTo>
                      <a:cubicBezTo>
                        <a:pt x="301" y="2669"/>
                        <a:pt x="1" y="4236"/>
                        <a:pt x="735" y="5204"/>
                      </a:cubicBezTo>
                      <a:cubicBezTo>
                        <a:pt x="768" y="5271"/>
                        <a:pt x="835" y="5271"/>
                        <a:pt x="868" y="5271"/>
                      </a:cubicBezTo>
                      <a:lnTo>
                        <a:pt x="935" y="5271"/>
                      </a:lnTo>
                      <a:cubicBezTo>
                        <a:pt x="1002" y="5204"/>
                        <a:pt x="1035" y="5104"/>
                        <a:pt x="968" y="5037"/>
                      </a:cubicBezTo>
                      <a:cubicBezTo>
                        <a:pt x="301" y="4136"/>
                        <a:pt x="601" y="2735"/>
                        <a:pt x="1068" y="1768"/>
                      </a:cubicBezTo>
                      <a:cubicBezTo>
                        <a:pt x="1502" y="934"/>
                        <a:pt x="2069" y="334"/>
                        <a:pt x="2503" y="300"/>
                      </a:cubicBezTo>
                      <a:cubicBezTo>
                        <a:pt x="2569" y="300"/>
                        <a:pt x="2636" y="234"/>
                        <a:pt x="2636" y="167"/>
                      </a:cubicBezTo>
                      <a:cubicBezTo>
                        <a:pt x="2636" y="67"/>
                        <a:pt x="2569" y="0"/>
                        <a:pt x="250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4" name="Google Shape;204;p5"/>
                <p:cNvSpPr/>
                <p:nvPr/>
              </p:nvSpPr>
              <p:spPr>
                <a:xfrm>
                  <a:off x="2131700" y="1391450"/>
                  <a:ext cx="65900" cy="132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6" h="5304" extrusionOk="0">
                      <a:moveTo>
                        <a:pt x="2369" y="0"/>
                      </a:moveTo>
                      <a:cubicBezTo>
                        <a:pt x="2269" y="0"/>
                        <a:pt x="2202" y="67"/>
                        <a:pt x="2202" y="167"/>
                      </a:cubicBezTo>
                      <a:cubicBezTo>
                        <a:pt x="2302" y="2001"/>
                        <a:pt x="1501" y="3836"/>
                        <a:pt x="67" y="5004"/>
                      </a:cubicBezTo>
                      <a:cubicBezTo>
                        <a:pt x="0" y="5070"/>
                        <a:pt x="0" y="5170"/>
                        <a:pt x="67" y="5237"/>
                      </a:cubicBezTo>
                      <a:cubicBezTo>
                        <a:pt x="67" y="5270"/>
                        <a:pt x="134" y="5304"/>
                        <a:pt x="167" y="5304"/>
                      </a:cubicBezTo>
                      <a:cubicBezTo>
                        <a:pt x="200" y="5304"/>
                        <a:pt x="234" y="5270"/>
                        <a:pt x="267" y="5237"/>
                      </a:cubicBezTo>
                      <a:cubicBezTo>
                        <a:pt x="1768" y="4036"/>
                        <a:pt x="2635" y="2068"/>
                        <a:pt x="2535" y="167"/>
                      </a:cubicBezTo>
                      <a:cubicBezTo>
                        <a:pt x="2535" y="67"/>
                        <a:pt x="2469" y="0"/>
                        <a:pt x="23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5" name="Google Shape;205;p5"/>
                <p:cNvSpPr/>
                <p:nvPr/>
              </p:nvSpPr>
              <p:spPr>
                <a:xfrm>
                  <a:off x="2223425" y="1416250"/>
                  <a:ext cx="60900" cy="127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36" h="5113" extrusionOk="0">
                      <a:moveTo>
                        <a:pt x="2152" y="0"/>
                      </a:moveTo>
                      <a:cubicBezTo>
                        <a:pt x="2136" y="0"/>
                        <a:pt x="2120" y="3"/>
                        <a:pt x="2102" y="9"/>
                      </a:cubicBezTo>
                      <a:cubicBezTo>
                        <a:pt x="2035" y="9"/>
                        <a:pt x="1969" y="75"/>
                        <a:pt x="1969" y="176"/>
                      </a:cubicBezTo>
                      <a:cubicBezTo>
                        <a:pt x="2102" y="1877"/>
                        <a:pt x="1368" y="3678"/>
                        <a:pt x="67" y="4812"/>
                      </a:cubicBezTo>
                      <a:cubicBezTo>
                        <a:pt x="1" y="4879"/>
                        <a:pt x="1" y="4979"/>
                        <a:pt x="67" y="5046"/>
                      </a:cubicBezTo>
                      <a:cubicBezTo>
                        <a:pt x="101" y="5079"/>
                        <a:pt x="134" y="5112"/>
                        <a:pt x="167" y="5112"/>
                      </a:cubicBezTo>
                      <a:cubicBezTo>
                        <a:pt x="201" y="5112"/>
                        <a:pt x="267" y="5079"/>
                        <a:pt x="267" y="5046"/>
                      </a:cubicBezTo>
                      <a:cubicBezTo>
                        <a:pt x="1668" y="3845"/>
                        <a:pt x="2436" y="1977"/>
                        <a:pt x="2269" y="142"/>
                      </a:cubicBezTo>
                      <a:cubicBezTo>
                        <a:pt x="2269" y="60"/>
                        <a:pt x="2224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6" name="Google Shape;206;p5"/>
                <p:cNvSpPr/>
                <p:nvPr/>
              </p:nvSpPr>
              <p:spPr>
                <a:xfrm>
                  <a:off x="2279300" y="1452325"/>
                  <a:ext cx="45050" cy="97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2" h="3903" extrusionOk="0">
                      <a:moveTo>
                        <a:pt x="1635" y="0"/>
                      </a:moveTo>
                      <a:cubicBezTo>
                        <a:pt x="1535" y="0"/>
                        <a:pt x="1468" y="67"/>
                        <a:pt x="1468" y="167"/>
                      </a:cubicBezTo>
                      <a:cubicBezTo>
                        <a:pt x="1468" y="1434"/>
                        <a:pt x="968" y="2702"/>
                        <a:pt x="67" y="3636"/>
                      </a:cubicBezTo>
                      <a:cubicBezTo>
                        <a:pt x="0" y="3703"/>
                        <a:pt x="0" y="3803"/>
                        <a:pt x="67" y="3870"/>
                      </a:cubicBezTo>
                      <a:cubicBezTo>
                        <a:pt x="101" y="3903"/>
                        <a:pt x="134" y="3903"/>
                        <a:pt x="167" y="3903"/>
                      </a:cubicBezTo>
                      <a:cubicBezTo>
                        <a:pt x="234" y="3903"/>
                        <a:pt x="267" y="3870"/>
                        <a:pt x="301" y="3836"/>
                      </a:cubicBezTo>
                      <a:cubicBezTo>
                        <a:pt x="1235" y="2869"/>
                        <a:pt x="1768" y="1535"/>
                        <a:pt x="1802" y="167"/>
                      </a:cubicBezTo>
                      <a:cubicBezTo>
                        <a:pt x="1802" y="67"/>
                        <a:pt x="1735" y="0"/>
                        <a:pt x="16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7" name="Google Shape;207;p5"/>
                <p:cNvSpPr/>
                <p:nvPr/>
              </p:nvSpPr>
              <p:spPr>
                <a:xfrm>
                  <a:off x="1506250" y="1476300"/>
                  <a:ext cx="300225" cy="20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09" h="8015" extrusionOk="0">
                      <a:moveTo>
                        <a:pt x="3436" y="342"/>
                      </a:moveTo>
                      <a:cubicBezTo>
                        <a:pt x="3570" y="342"/>
                        <a:pt x="3736" y="342"/>
                        <a:pt x="3870" y="375"/>
                      </a:cubicBezTo>
                      <a:cubicBezTo>
                        <a:pt x="6672" y="742"/>
                        <a:pt x="10841" y="2577"/>
                        <a:pt x="11308" y="3911"/>
                      </a:cubicBezTo>
                      <a:cubicBezTo>
                        <a:pt x="11675" y="5045"/>
                        <a:pt x="11475" y="6580"/>
                        <a:pt x="10141" y="7547"/>
                      </a:cubicBezTo>
                      <a:cubicBezTo>
                        <a:pt x="9994" y="7650"/>
                        <a:pt x="9672" y="7701"/>
                        <a:pt x="9232" y="7701"/>
                      </a:cubicBezTo>
                      <a:cubicBezTo>
                        <a:pt x="7672" y="7701"/>
                        <a:pt x="4624" y="7061"/>
                        <a:pt x="2569" y="5813"/>
                      </a:cubicBezTo>
                      <a:cubicBezTo>
                        <a:pt x="1401" y="5112"/>
                        <a:pt x="401" y="4512"/>
                        <a:pt x="1301" y="2310"/>
                      </a:cubicBezTo>
                      <a:cubicBezTo>
                        <a:pt x="2002" y="642"/>
                        <a:pt x="2702" y="342"/>
                        <a:pt x="3436" y="342"/>
                      </a:cubicBezTo>
                      <a:close/>
                      <a:moveTo>
                        <a:pt x="3424" y="1"/>
                      </a:moveTo>
                      <a:cubicBezTo>
                        <a:pt x="2625" y="1"/>
                        <a:pt x="1768" y="369"/>
                        <a:pt x="1001" y="2177"/>
                      </a:cubicBezTo>
                      <a:cubicBezTo>
                        <a:pt x="0" y="4612"/>
                        <a:pt x="1201" y="5346"/>
                        <a:pt x="2402" y="6079"/>
                      </a:cubicBezTo>
                      <a:cubicBezTo>
                        <a:pt x="4337" y="7247"/>
                        <a:pt x="7472" y="8014"/>
                        <a:pt x="9207" y="8014"/>
                      </a:cubicBezTo>
                      <a:cubicBezTo>
                        <a:pt x="9741" y="8014"/>
                        <a:pt x="10141" y="7947"/>
                        <a:pt x="10308" y="7781"/>
                      </a:cubicBezTo>
                      <a:cubicBezTo>
                        <a:pt x="11775" y="6747"/>
                        <a:pt x="12009" y="5045"/>
                        <a:pt x="11609" y="3811"/>
                      </a:cubicBezTo>
                      <a:cubicBezTo>
                        <a:pt x="11075" y="2243"/>
                        <a:pt x="6572" y="409"/>
                        <a:pt x="3937" y="42"/>
                      </a:cubicBezTo>
                      <a:cubicBezTo>
                        <a:pt x="3770" y="18"/>
                        <a:pt x="3598" y="1"/>
                        <a:pt x="342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8" name="Google Shape;208;p5"/>
                <p:cNvSpPr/>
                <p:nvPr/>
              </p:nvSpPr>
              <p:spPr>
                <a:xfrm>
                  <a:off x="1766425" y="1591250"/>
                  <a:ext cx="98425" cy="86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37" h="3450" extrusionOk="0">
                      <a:moveTo>
                        <a:pt x="1209" y="1"/>
                      </a:moveTo>
                      <a:cubicBezTo>
                        <a:pt x="1153" y="1"/>
                        <a:pt x="1093" y="32"/>
                        <a:pt x="1068" y="80"/>
                      </a:cubicBezTo>
                      <a:cubicBezTo>
                        <a:pt x="1035" y="147"/>
                        <a:pt x="1068" y="247"/>
                        <a:pt x="1135" y="281"/>
                      </a:cubicBezTo>
                      <a:cubicBezTo>
                        <a:pt x="1802" y="648"/>
                        <a:pt x="3437" y="1648"/>
                        <a:pt x="3570" y="2015"/>
                      </a:cubicBezTo>
                      <a:cubicBezTo>
                        <a:pt x="3703" y="2415"/>
                        <a:pt x="3170" y="3016"/>
                        <a:pt x="3003" y="3116"/>
                      </a:cubicBezTo>
                      <a:cubicBezTo>
                        <a:pt x="2669" y="3083"/>
                        <a:pt x="401" y="2649"/>
                        <a:pt x="201" y="2616"/>
                      </a:cubicBezTo>
                      <a:cubicBezTo>
                        <a:pt x="134" y="2616"/>
                        <a:pt x="34" y="2649"/>
                        <a:pt x="34" y="2749"/>
                      </a:cubicBezTo>
                      <a:cubicBezTo>
                        <a:pt x="1" y="2816"/>
                        <a:pt x="68" y="2916"/>
                        <a:pt x="168" y="2916"/>
                      </a:cubicBezTo>
                      <a:cubicBezTo>
                        <a:pt x="168" y="2949"/>
                        <a:pt x="2803" y="3450"/>
                        <a:pt x="3070" y="3450"/>
                      </a:cubicBezTo>
                      <a:cubicBezTo>
                        <a:pt x="3236" y="3416"/>
                        <a:pt x="3570" y="3049"/>
                        <a:pt x="3737" y="2716"/>
                      </a:cubicBezTo>
                      <a:cubicBezTo>
                        <a:pt x="3870" y="2415"/>
                        <a:pt x="3937" y="2149"/>
                        <a:pt x="3837" y="1915"/>
                      </a:cubicBezTo>
                      <a:cubicBezTo>
                        <a:pt x="3637" y="1348"/>
                        <a:pt x="1569" y="181"/>
                        <a:pt x="1268" y="14"/>
                      </a:cubicBezTo>
                      <a:cubicBezTo>
                        <a:pt x="1250" y="5"/>
                        <a:pt x="1230" y="1"/>
                        <a:pt x="12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9" name="Google Shape;209;p5"/>
                <p:cNvSpPr/>
                <p:nvPr/>
              </p:nvSpPr>
              <p:spPr>
                <a:xfrm>
                  <a:off x="1557950" y="1478675"/>
                  <a:ext cx="75075" cy="1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3" h="5852" extrusionOk="0">
                      <a:moveTo>
                        <a:pt x="2128" y="0"/>
                      </a:moveTo>
                      <a:cubicBezTo>
                        <a:pt x="2107" y="0"/>
                        <a:pt x="2087" y="5"/>
                        <a:pt x="2069" y="14"/>
                      </a:cubicBezTo>
                      <a:cubicBezTo>
                        <a:pt x="2002" y="80"/>
                        <a:pt x="1969" y="147"/>
                        <a:pt x="2035" y="247"/>
                      </a:cubicBezTo>
                      <a:cubicBezTo>
                        <a:pt x="2936" y="1748"/>
                        <a:pt x="2336" y="3249"/>
                        <a:pt x="2069" y="3850"/>
                      </a:cubicBezTo>
                      <a:cubicBezTo>
                        <a:pt x="1568" y="4784"/>
                        <a:pt x="834" y="5484"/>
                        <a:pt x="167" y="5551"/>
                      </a:cubicBezTo>
                      <a:cubicBezTo>
                        <a:pt x="67" y="5551"/>
                        <a:pt x="1" y="5651"/>
                        <a:pt x="34" y="5718"/>
                      </a:cubicBezTo>
                      <a:cubicBezTo>
                        <a:pt x="34" y="5818"/>
                        <a:pt x="101" y="5851"/>
                        <a:pt x="167" y="5851"/>
                      </a:cubicBezTo>
                      <a:lnTo>
                        <a:pt x="201" y="5851"/>
                      </a:lnTo>
                      <a:cubicBezTo>
                        <a:pt x="968" y="5784"/>
                        <a:pt x="1802" y="5017"/>
                        <a:pt x="2336" y="3983"/>
                      </a:cubicBezTo>
                      <a:cubicBezTo>
                        <a:pt x="3003" y="2649"/>
                        <a:pt x="2969" y="1248"/>
                        <a:pt x="2302" y="80"/>
                      </a:cubicBezTo>
                      <a:cubicBezTo>
                        <a:pt x="2253" y="31"/>
                        <a:pt x="2187" y="0"/>
                        <a:pt x="212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0" name="Google Shape;210;p5"/>
                <p:cNvSpPr/>
                <p:nvPr/>
              </p:nvSpPr>
              <p:spPr>
                <a:xfrm>
                  <a:off x="1533775" y="1476925"/>
                  <a:ext cx="87575" cy="13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03" h="5388" extrusionOk="0">
                      <a:moveTo>
                        <a:pt x="2152" y="0"/>
                      </a:moveTo>
                      <a:cubicBezTo>
                        <a:pt x="2110" y="0"/>
                        <a:pt x="2068" y="17"/>
                        <a:pt x="2035" y="50"/>
                      </a:cubicBezTo>
                      <a:cubicBezTo>
                        <a:pt x="2002" y="117"/>
                        <a:pt x="2002" y="217"/>
                        <a:pt x="2068" y="250"/>
                      </a:cubicBezTo>
                      <a:cubicBezTo>
                        <a:pt x="3169" y="1284"/>
                        <a:pt x="2602" y="3386"/>
                        <a:pt x="1701" y="4420"/>
                      </a:cubicBezTo>
                      <a:cubicBezTo>
                        <a:pt x="1524" y="4648"/>
                        <a:pt x="1117" y="5067"/>
                        <a:pt x="683" y="5067"/>
                      </a:cubicBezTo>
                      <a:cubicBezTo>
                        <a:pt x="545" y="5067"/>
                        <a:pt x="404" y="5025"/>
                        <a:pt x="267" y="4920"/>
                      </a:cubicBezTo>
                      <a:cubicBezTo>
                        <a:pt x="242" y="4895"/>
                        <a:pt x="211" y="4884"/>
                        <a:pt x="182" y="4884"/>
                      </a:cubicBezTo>
                      <a:cubicBezTo>
                        <a:pt x="134" y="4884"/>
                        <a:pt x="87" y="4912"/>
                        <a:pt x="67" y="4954"/>
                      </a:cubicBezTo>
                      <a:cubicBezTo>
                        <a:pt x="0" y="5020"/>
                        <a:pt x="34" y="5120"/>
                        <a:pt x="100" y="5187"/>
                      </a:cubicBezTo>
                      <a:cubicBezTo>
                        <a:pt x="267" y="5321"/>
                        <a:pt x="467" y="5387"/>
                        <a:pt x="701" y="5387"/>
                      </a:cubicBezTo>
                      <a:cubicBezTo>
                        <a:pt x="1101" y="5387"/>
                        <a:pt x="1535" y="5120"/>
                        <a:pt x="1935" y="4620"/>
                      </a:cubicBezTo>
                      <a:cubicBezTo>
                        <a:pt x="2902" y="3486"/>
                        <a:pt x="3503" y="1184"/>
                        <a:pt x="2268" y="50"/>
                      </a:cubicBezTo>
                      <a:cubicBezTo>
                        <a:pt x="2235" y="17"/>
                        <a:pt x="2193" y="0"/>
                        <a:pt x="21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1" name="Google Shape;211;p5"/>
                <p:cNvSpPr/>
                <p:nvPr/>
              </p:nvSpPr>
              <p:spPr>
                <a:xfrm>
                  <a:off x="1544600" y="1493175"/>
                  <a:ext cx="58400" cy="1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36" h="4571" extrusionOk="0">
                      <a:moveTo>
                        <a:pt x="2202" y="1"/>
                      </a:moveTo>
                      <a:cubicBezTo>
                        <a:pt x="1602" y="1"/>
                        <a:pt x="1035" y="734"/>
                        <a:pt x="701" y="1402"/>
                      </a:cubicBezTo>
                      <a:cubicBezTo>
                        <a:pt x="301" y="2302"/>
                        <a:pt x="1" y="3670"/>
                        <a:pt x="668" y="4504"/>
                      </a:cubicBezTo>
                      <a:cubicBezTo>
                        <a:pt x="701" y="4571"/>
                        <a:pt x="735" y="4571"/>
                        <a:pt x="801" y="4571"/>
                      </a:cubicBezTo>
                      <a:cubicBezTo>
                        <a:pt x="835" y="4571"/>
                        <a:pt x="835" y="4571"/>
                        <a:pt x="868" y="4537"/>
                      </a:cubicBezTo>
                      <a:cubicBezTo>
                        <a:pt x="935" y="4504"/>
                        <a:pt x="968" y="4404"/>
                        <a:pt x="901" y="4337"/>
                      </a:cubicBezTo>
                      <a:cubicBezTo>
                        <a:pt x="334" y="3570"/>
                        <a:pt x="601" y="2369"/>
                        <a:pt x="1002" y="1535"/>
                      </a:cubicBezTo>
                      <a:cubicBezTo>
                        <a:pt x="1335" y="835"/>
                        <a:pt x="1835" y="301"/>
                        <a:pt x="2202" y="301"/>
                      </a:cubicBezTo>
                      <a:cubicBezTo>
                        <a:pt x="2269" y="301"/>
                        <a:pt x="2336" y="234"/>
                        <a:pt x="2336" y="134"/>
                      </a:cubicBezTo>
                      <a:cubicBezTo>
                        <a:pt x="2336" y="67"/>
                        <a:pt x="2269" y="1"/>
                        <a:pt x="22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2" name="Google Shape;212;p5"/>
                <p:cNvSpPr/>
                <p:nvPr/>
              </p:nvSpPr>
              <p:spPr>
                <a:xfrm>
                  <a:off x="1607975" y="1521525"/>
                  <a:ext cx="57575" cy="11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4571" extrusionOk="0">
                      <a:moveTo>
                        <a:pt x="2069" y="1"/>
                      </a:moveTo>
                      <a:cubicBezTo>
                        <a:pt x="1969" y="1"/>
                        <a:pt x="1902" y="67"/>
                        <a:pt x="1902" y="168"/>
                      </a:cubicBezTo>
                      <a:cubicBezTo>
                        <a:pt x="1969" y="1702"/>
                        <a:pt x="1269" y="3303"/>
                        <a:pt x="68" y="4270"/>
                      </a:cubicBezTo>
                      <a:cubicBezTo>
                        <a:pt x="1" y="4337"/>
                        <a:pt x="1" y="4437"/>
                        <a:pt x="68" y="4504"/>
                      </a:cubicBezTo>
                      <a:cubicBezTo>
                        <a:pt x="68" y="4537"/>
                        <a:pt x="134" y="4571"/>
                        <a:pt x="168" y="4571"/>
                      </a:cubicBezTo>
                      <a:cubicBezTo>
                        <a:pt x="201" y="4571"/>
                        <a:pt x="234" y="4537"/>
                        <a:pt x="268" y="4537"/>
                      </a:cubicBezTo>
                      <a:cubicBezTo>
                        <a:pt x="1569" y="3470"/>
                        <a:pt x="2303" y="1802"/>
                        <a:pt x="2203" y="134"/>
                      </a:cubicBezTo>
                      <a:cubicBezTo>
                        <a:pt x="2203" y="67"/>
                        <a:pt x="2136" y="1"/>
                        <a:pt x="206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3" name="Google Shape;213;p5"/>
                <p:cNvSpPr/>
                <p:nvPr/>
              </p:nvSpPr>
              <p:spPr>
                <a:xfrm>
                  <a:off x="1686375" y="1542375"/>
                  <a:ext cx="53400" cy="110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36" h="4438" extrusionOk="0">
                      <a:moveTo>
                        <a:pt x="1835" y="1"/>
                      </a:moveTo>
                      <a:cubicBezTo>
                        <a:pt x="1768" y="1"/>
                        <a:pt x="1702" y="67"/>
                        <a:pt x="1702" y="167"/>
                      </a:cubicBezTo>
                      <a:cubicBezTo>
                        <a:pt x="1802" y="1635"/>
                        <a:pt x="1201" y="3170"/>
                        <a:pt x="101" y="4137"/>
                      </a:cubicBezTo>
                      <a:cubicBezTo>
                        <a:pt x="34" y="4204"/>
                        <a:pt x="1" y="4304"/>
                        <a:pt x="67" y="4370"/>
                      </a:cubicBezTo>
                      <a:cubicBezTo>
                        <a:pt x="101" y="4404"/>
                        <a:pt x="134" y="4437"/>
                        <a:pt x="201" y="4437"/>
                      </a:cubicBezTo>
                      <a:cubicBezTo>
                        <a:pt x="234" y="4437"/>
                        <a:pt x="267" y="4404"/>
                        <a:pt x="301" y="4370"/>
                      </a:cubicBezTo>
                      <a:cubicBezTo>
                        <a:pt x="1468" y="3336"/>
                        <a:pt x="2135" y="1702"/>
                        <a:pt x="2002" y="134"/>
                      </a:cubicBezTo>
                      <a:cubicBezTo>
                        <a:pt x="2002" y="67"/>
                        <a:pt x="1935" y="1"/>
                        <a:pt x="18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4" name="Google Shape;214;p5"/>
                <p:cNvSpPr/>
                <p:nvPr/>
              </p:nvSpPr>
              <p:spPr>
                <a:xfrm>
                  <a:off x="1734750" y="1573225"/>
                  <a:ext cx="39225" cy="8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3404" extrusionOk="0">
                      <a:moveTo>
                        <a:pt x="1435" y="1"/>
                      </a:moveTo>
                      <a:cubicBezTo>
                        <a:pt x="1335" y="1"/>
                        <a:pt x="1268" y="68"/>
                        <a:pt x="1268" y="168"/>
                      </a:cubicBezTo>
                      <a:cubicBezTo>
                        <a:pt x="1268" y="1268"/>
                        <a:pt x="801" y="2336"/>
                        <a:pt x="67" y="3136"/>
                      </a:cubicBezTo>
                      <a:cubicBezTo>
                        <a:pt x="0" y="3203"/>
                        <a:pt x="0" y="3303"/>
                        <a:pt x="67" y="3370"/>
                      </a:cubicBezTo>
                      <a:cubicBezTo>
                        <a:pt x="100" y="3370"/>
                        <a:pt x="134" y="3403"/>
                        <a:pt x="167" y="3403"/>
                      </a:cubicBezTo>
                      <a:cubicBezTo>
                        <a:pt x="200" y="3403"/>
                        <a:pt x="267" y="3370"/>
                        <a:pt x="300" y="3337"/>
                      </a:cubicBezTo>
                      <a:cubicBezTo>
                        <a:pt x="1101" y="2503"/>
                        <a:pt x="1568" y="1335"/>
                        <a:pt x="1568" y="168"/>
                      </a:cubicBezTo>
                      <a:cubicBezTo>
                        <a:pt x="1568" y="68"/>
                        <a:pt x="1501" y="1"/>
                        <a:pt x="143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" name="Google Shape;215;p5"/>
                <p:cNvSpPr/>
                <p:nvPr/>
              </p:nvSpPr>
              <p:spPr>
                <a:xfrm>
                  <a:off x="1343625" y="1295100"/>
                  <a:ext cx="197675" cy="10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07" h="4355" extrusionOk="0">
                      <a:moveTo>
                        <a:pt x="2074" y="305"/>
                      </a:moveTo>
                      <a:cubicBezTo>
                        <a:pt x="2226" y="305"/>
                        <a:pt x="2368" y="322"/>
                        <a:pt x="2503" y="352"/>
                      </a:cubicBezTo>
                      <a:cubicBezTo>
                        <a:pt x="2736" y="418"/>
                        <a:pt x="2936" y="518"/>
                        <a:pt x="3170" y="618"/>
                      </a:cubicBezTo>
                      <a:lnTo>
                        <a:pt x="7573" y="2787"/>
                      </a:lnTo>
                      <a:cubicBezTo>
                        <a:pt x="7573" y="2787"/>
                        <a:pt x="7573" y="2820"/>
                        <a:pt x="7573" y="2853"/>
                      </a:cubicBezTo>
                      <a:lnTo>
                        <a:pt x="7373" y="3787"/>
                      </a:lnTo>
                      <a:lnTo>
                        <a:pt x="5738" y="3187"/>
                      </a:lnTo>
                      <a:cubicBezTo>
                        <a:pt x="5705" y="3187"/>
                        <a:pt x="5671" y="3187"/>
                        <a:pt x="5605" y="3220"/>
                      </a:cubicBezTo>
                      <a:cubicBezTo>
                        <a:pt x="5571" y="3254"/>
                        <a:pt x="5538" y="3287"/>
                        <a:pt x="5538" y="3320"/>
                      </a:cubicBezTo>
                      <a:cubicBezTo>
                        <a:pt x="5505" y="3554"/>
                        <a:pt x="5471" y="3787"/>
                        <a:pt x="5405" y="3987"/>
                      </a:cubicBezTo>
                      <a:cubicBezTo>
                        <a:pt x="3803" y="3454"/>
                        <a:pt x="2236" y="2787"/>
                        <a:pt x="735" y="2019"/>
                      </a:cubicBezTo>
                      <a:cubicBezTo>
                        <a:pt x="601" y="1953"/>
                        <a:pt x="501" y="1853"/>
                        <a:pt x="434" y="1753"/>
                      </a:cubicBezTo>
                      <a:cubicBezTo>
                        <a:pt x="334" y="1486"/>
                        <a:pt x="434" y="1152"/>
                        <a:pt x="501" y="785"/>
                      </a:cubicBezTo>
                      <a:cubicBezTo>
                        <a:pt x="534" y="718"/>
                        <a:pt x="534" y="652"/>
                        <a:pt x="568" y="585"/>
                      </a:cubicBezTo>
                      <a:cubicBezTo>
                        <a:pt x="635" y="552"/>
                        <a:pt x="868" y="485"/>
                        <a:pt x="1335" y="418"/>
                      </a:cubicBezTo>
                      <a:lnTo>
                        <a:pt x="1468" y="385"/>
                      </a:lnTo>
                      <a:cubicBezTo>
                        <a:pt x="1689" y="330"/>
                        <a:pt x="1889" y="305"/>
                        <a:pt x="2074" y="305"/>
                      </a:cubicBezTo>
                      <a:close/>
                      <a:moveTo>
                        <a:pt x="2098" y="0"/>
                      </a:moveTo>
                      <a:cubicBezTo>
                        <a:pt x="1835" y="0"/>
                        <a:pt x="1592" y="42"/>
                        <a:pt x="1402" y="85"/>
                      </a:cubicBezTo>
                      <a:lnTo>
                        <a:pt x="1302" y="85"/>
                      </a:lnTo>
                      <a:cubicBezTo>
                        <a:pt x="301" y="285"/>
                        <a:pt x="301" y="318"/>
                        <a:pt x="268" y="452"/>
                      </a:cubicBezTo>
                      <a:cubicBezTo>
                        <a:pt x="268" y="518"/>
                        <a:pt x="234" y="618"/>
                        <a:pt x="201" y="718"/>
                      </a:cubicBezTo>
                      <a:cubicBezTo>
                        <a:pt x="101" y="1119"/>
                        <a:pt x="1" y="1519"/>
                        <a:pt x="168" y="1886"/>
                      </a:cubicBezTo>
                      <a:cubicBezTo>
                        <a:pt x="234" y="2053"/>
                        <a:pt x="401" y="2186"/>
                        <a:pt x="601" y="2286"/>
                      </a:cubicBezTo>
                      <a:cubicBezTo>
                        <a:pt x="2169" y="3087"/>
                        <a:pt x="3803" y="3754"/>
                        <a:pt x="5438" y="4354"/>
                      </a:cubicBezTo>
                      <a:lnTo>
                        <a:pt x="5471" y="4354"/>
                      </a:lnTo>
                      <a:cubicBezTo>
                        <a:pt x="5538" y="4354"/>
                        <a:pt x="5605" y="4321"/>
                        <a:pt x="5638" y="4254"/>
                      </a:cubicBezTo>
                      <a:cubicBezTo>
                        <a:pt x="5705" y="4021"/>
                        <a:pt x="5772" y="3787"/>
                        <a:pt x="5838" y="3554"/>
                      </a:cubicBezTo>
                      <a:lnTo>
                        <a:pt x="7406" y="4121"/>
                      </a:lnTo>
                      <a:cubicBezTo>
                        <a:pt x="7428" y="4132"/>
                        <a:pt x="7447" y="4136"/>
                        <a:pt x="7463" y="4136"/>
                      </a:cubicBezTo>
                      <a:cubicBezTo>
                        <a:pt x="7495" y="4136"/>
                        <a:pt x="7517" y="4121"/>
                        <a:pt x="7539" y="4121"/>
                      </a:cubicBezTo>
                      <a:cubicBezTo>
                        <a:pt x="7573" y="4088"/>
                        <a:pt x="7606" y="4054"/>
                        <a:pt x="7640" y="4021"/>
                      </a:cubicBezTo>
                      <a:lnTo>
                        <a:pt x="7873" y="2887"/>
                      </a:lnTo>
                      <a:cubicBezTo>
                        <a:pt x="7873" y="2853"/>
                        <a:pt x="7906" y="2720"/>
                        <a:pt x="7840" y="2620"/>
                      </a:cubicBezTo>
                      <a:cubicBezTo>
                        <a:pt x="7806" y="2553"/>
                        <a:pt x="7740" y="2520"/>
                        <a:pt x="7706" y="2486"/>
                      </a:cubicBezTo>
                      <a:lnTo>
                        <a:pt x="3303" y="352"/>
                      </a:lnTo>
                      <a:cubicBezTo>
                        <a:pt x="3070" y="218"/>
                        <a:pt x="2836" y="118"/>
                        <a:pt x="2569" y="51"/>
                      </a:cubicBezTo>
                      <a:cubicBezTo>
                        <a:pt x="2410" y="15"/>
                        <a:pt x="2250" y="0"/>
                        <a:pt x="20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" name="Google Shape;216;p5"/>
                <p:cNvSpPr/>
                <p:nvPr/>
              </p:nvSpPr>
              <p:spPr>
                <a:xfrm>
                  <a:off x="1383650" y="1295225"/>
                  <a:ext cx="106775" cy="87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71" h="3516" extrusionOk="0">
                      <a:moveTo>
                        <a:pt x="713" y="0"/>
                      </a:moveTo>
                      <a:cubicBezTo>
                        <a:pt x="655" y="0"/>
                        <a:pt x="593" y="38"/>
                        <a:pt x="568" y="113"/>
                      </a:cubicBezTo>
                      <a:cubicBezTo>
                        <a:pt x="501" y="280"/>
                        <a:pt x="401" y="480"/>
                        <a:pt x="301" y="647"/>
                      </a:cubicBezTo>
                      <a:cubicBezTo>
                        <a:pt x="234" y="847"/>
                        <a:pt x="134" y="1014"/>
                        <a:pt x="34" y="1214"/>
                      </a:cubicBezTo>
                      <a:cubicBezTo>
                        <a:pt x="34" y="1247"/>
                        <a:pt x="1" y="1347"/>
                        <a:pt x="34" y="1414"/>
                      </a:cubicBezTo>
                      <a:cubicBezTo>
                        <a:pt x="68" y="1481"/>
                        <a:pt x="134" y="1514"/>
                        <a:pt x="168" y="1547"/>
                      </a:cubicBezTo>
                      <a:lnTo>
                        <a:pt x="334" y="1647"/>
                      </a:lnTo>
                      <a:cubicBezTo>
                        <a:pt x="1102" y="2114"/>
                        <a:pt x="1902" y="2581"/>
                        <a:pt x="2770" y="2915"/>
                      </a:cubicBezTo>
                      <a:cubicBezTo>
                        <a:pt x="3136" y="3048"/>
                        <a:pt x="3470" y="3215"/>
                        <a:pt x="3837" y="3382"/>
                      </a:cubicBezTo>
                      <a:lnTo>
                        <a:pt x="4037" y="3482"/>
                      </a:lnTo>
                      <a:cubicBezTo>
                        <a:pt x="4037" y="3482"/>
                        <a:pt x="4070" y="3515"/>
                        <a:pt x="4104" y="3515"/>
                      </a:cubicBezTo>
                      <a:cubicBezTo>
                        <a:pt x="4171" y="3515"/>
                        <a:pt x="4204" y="3482"/>
                        <a:pt x="4237" y="3415"/>
                      </a:cubicBezTo>
                      <a:cubicBezTo>
                        <a:pt x="4271" y="3349"/>
                        <a:pt x="4237" y="3249"/>
                        <a:pt x="4171" y="3215"/>
                      </a:cubicBezTo>
                      <a:lnTo>
                        <a:pt x="3970" y="3115"/>
                      </a:lnTo>
                      <a:cubicBezTo>
                        <a:pt x="3603" y="2915"/>
                        <a:pt x="3270" y="2748"/>
                        <a:pt x="2870" y="2615"/>
                      </a:cubicBezTo>
                      <a:cubicBezTo>
                        <a:pt x="2036" y="2281"/>
                        <a:pt x="1268" y="1848"/>
                        <a:pt x="468" y="1381"/>
                      </a:cubicBezTo>
                      <a:lnTo>
                        <a:pt x="334" y="1281"/>
                      </a:lnTo>
                      <a:cubicBezTo>
                        <a:pt x="401" y="1114"/>
                        <a:pt x="501" y="947"/>
                        <a:pt x="601" y="780"/>
                      </a:cubicBezTo>
                      <a:cubicBezTo>
                        <a:pt x="668" y="613"/>
                        <a:pt x="768" y="413"/>
                        <a:pt x="868" y="213"/>
                      </a:cubicBezTo>
                      <a:cubicBezTo>
                        <a:pt x="902" y="146"/>
                        <a:pt x="835" y="46"/>
                        <a:pt x="768" y="13"/>
                      </a:cubicBezTo>
                      <a:cubicBezTo>
                        <a:pt x="751" y="5"/>
                        <a:pt x="733" y="0"/>
                        <a:pt x="71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" name="Google Shape;217;p5"/>
                <p:cNvSpPr/>
                <p:nvPr/>
              </p:nvSpPr>
              <p:spPr>
                <a:xfrm>
                  <a:off x="1350300" y="1302825"/>
                  <a:ext cx="44225" cy="2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69" h="1010" extrusionOk="0">
                      <a:moveTo>
                        <a:pt x="161" y="0"/>
                      </a:moveTo>
                      <a:cubicBezTo>
                        <a:pt x="100" y="0"/>
                        <a:pt x="28" y="55"/>
                        <a:pt x="1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468" y="443"/>
                        <a:pt x="1201" y="810"/>
                        <a:pt x="1502" y="977"/>
                      </a:cubicBezTo>
                      <a:cubicBezTo>
                        <a:pt x="1535" y="1010"/>
                        <a:pt x="1568" y="1010"/>
                        <a:pt x="1568" y="1010"/>
                      </a:cubicBezTo>
                      <a:cubicBezTo>
                        <a:pt x="1635" y="1010"/>
                        <a:pt x="1668" y="977"/>
                        <a:pt x="1702" y="910"/>
                      </a:cubicBezTo>
                      <a:cubicBezTo>
                        <a:pt x="1769" y="843"/>
                        <a:pt x="1735" y="743"/>
                        <a:pt x="1668" y="710"/>
                      </a:cubicBezTo>
                      <a:cubicBezTo>
                        <a:pt x="1335" y="510"/>
                        <a:pt x="601" y="176"/>
                        <a:pt x="201" y="9"/>
                      </a:cubicBezTo>
                      <a:cubicBezTo>
                        <a:pt x="188" y="3"/>
                        <a:pt x="175" y="0"/>
                        <a:pt x="16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" name="Google Shape;218;p5"/>
                <p:cNvSpPr/>
                <p:nvPr/>
              </p:nvSpPr>
              <p:spPr>
                <a:xfrm>
                  <a:off x="1739750" y="1341125"/>
                  <a:ext cx="542075" cy="31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83" h="12488" extrusionOk="0">
                      <a:moveTo>
                        <a:pt x="7659" y="0"/>
                      </a:moveTo>
                      <a:cubicBezTo>
                        <a:pt x="6391" y="0"/>
                        <a:pt x="5391" y="409"/>
                        <a:pt x="4770" y="1046"/>
                      </a:cubicBezTo>
                      <a:cubicBezTo>
                        <a:pt x="3636" y="2213"/>
                        <a:pt x="3636" y="4014"/>
                        <a:pt x="4837" y="5782"/>
                      </a:cubicBezTo>
                      <a:cubicBezTo>
                        <a:pt x="5071" y="6149"/>
                        <a:pt x="5171" y="6450"/>
                        <a:pt x="5071" y="6616"/>
                      </a:cubicBezTo>
                      <a:cubicBezTo>
                        <a:pt x="5020" y="6718"/>
                        <a:pt x="4891" y="6762"/>
                        <a:pt x="4699" y="6762"/>
                      </a:cubicBezTo>
                      <a:cubicBezTo>
                        <a:pt x="4640" y="6762"/>
                        <a:pt x="4574" y="6758"/>
                        <a:pt x="4504" y="6750"/>
                      </a:cubicBezTo>
                      <a:cubicBezTo>
                        <a:pt x="3670" y="6683"/>
                        <a:pt x="2969" y="6316"/>
                        <a:pt x="2202" y="5949"/>
                      </a:cubicBezTo>
                      <a:cubicBezTo>
                        <a:pt x="1568" y="5649"/>
                        <a:pt x="901" y="5315"/>
                        <a:pt x="201" y="5149"/>
                      </a:cubicBezTo>
                      <a:cubicBezTo>
                        <a:pt x="134" y="5149"/>
                        <a:pt x="67" y="5182"/>
                        <a:pt x="34" y="5249"/>
                      </a:cubicBezTo>
                      <a:cubicBezTo>
                        <a:pt x="0" y="5282"/>
                        <a:pt x="0" y="5382"/>
                        <a:pt x="67" y="5415"/>
                      </a:cubicBezTo>
                      <a:cubicBezTo>
                        <a:pt x="4037" y="9618"/>
                        <a:pt x="12476" y="12454"/>
                        <a:pt x="13410" y="12487"/>
                      </a:cubicBezTo>
                      <a:lnTo>
                        <a:pt x="13510" y="12487"/>
                      </a:lnTo>
                      <a:cubicBezTo>
                        <a:pt x="15211" y="12487"/>
                        <a:pt x="19414" y="10986"/>
                        <a:pt x="20815" y="10452"/>
                      </a:cubicBezTo>
                      <a:cubicBezTo>
                        <a:pt x="21549" y="10152"/>
                        <a:pt x="21683" y="9685"/>
                        <a:pt x="21616" y="9018"/>
                      </a:cubicBezTo>
                      <a:cubicBezTo>
                        <a:pt x="21616" y="8951"/>
                        <a:pt x="21549" y="8885"/>
                        <a:pt x="21449" y="8885"/>
                      </a:cubicBezTo>
                      <a:cubicBezTo>
                        <a:pt x="21349" y="8885"/>
                        <a:pt x="21282" y="8985"/>
                        <a:pt x="21316" y="9051"/>
                      </a:cubicBezTo>
                      <a:cubicBezTo>
                        <a:pt x="21349" y="9719"/>
                        <a:pt x="21216" y="9952"/>
                        <a:pt x="20682" y="10152"/>
                      </a:cubicBezTo>
                      <a:cubicBezTo>
                        <a:pt x="18641" y="10975"/>
                        <a:pt x="14912" y="12188"/>
                        <a:pt x="13467" y="12188"/>
                      </a:cubicBezTo>
                      <a:cubicBezTo>
                        <a:pt x="13448" y="12188"/>
                        <a:pt x="13429" y="12187"/>
                        <a:pt x="13410" y="12187"/>
                      </a:cubicBezTo>
                      <a:cubicBezTo>
                        <a:pt x="12543" y="12120"/>
                        <a:pt x="4770" y="9552"/>
                        <a:pt x="701" y="5616"/>
                      </a:cubicBezTo>
                      <a:lnTo>
                        <a:pt x="701" y="5616"/>
                      </a:lnTo>
                      <a:cubicBezTo>
                        <a:pt x="1168" y="5782"/>
                        <a:pt x="1602" y="6016"/>
                        <a:pt x="2069" y="6216"/>
                      </a:cubicBezTo>
                      <a:cubicBezTo>
                        <a:pt x="2802" y="6583"/>
                        <a:pt x="3603" y="6983"/>
                        <a:pt x="4437" y="7050"/>
                      </a:cubicBezTo>
                      <a:cubicBezTo>
                        <a:pt x="4525" y="7064"/>
                        <a:pt x="4610" y="7070"/>
                        <a:pt x="4689" y="7070"/>
                      </a:cubicBezTo>
                      <a:cubicBezTo>
                        <a:pt x="4998" y="7070"/>
                        <a:pt x="5231" y="6969"/>
                        <a:pt x="5338" y="6783"/>
                      </a:cubicBezTo>
                      <a:cubicBezTo>
                        <a:pt x="5504" y="6483"/>
                        <a:pt x="5438" y="6116"/>
                        <a:pt x="5104" y="5616"/>
                      </a:cubicBezTo>
                      <a:cubicBezTo>
                        <a:pt x="4003" y="3981"/>
                        <a:pt x="3970" y="2313"/>
                        <a:pt x="4971" y="1279"/>
                      </a:cubicBezTo>
                      <a:cubicBezTo>
                        <a:pt x="5549" y="685"/>
                        <a:pt x="6472" y="311"/>
                        <a:pt x="7646" y="311"/>
                      </a:cubicBezTo>
                      <a:cubicBezTo>
                        <a:pt x="8977" y="311"/>
                        <a:pt x="10633" y="792"/>
                        <a:pt x="12476" y="1980"/>
                      </a:cubicBezTo>
                      <a:cubicBezTo>
                        <a:pt x="12501" y="2005"/>
                        <a:pt x="12532" y="2016"/>
                        <a:pt x="12563" y="2016"/>
                      </a:cubicBezTo>
                      <a:cubicBezTo>
                        <a:pt x="12614" y="2016"/>
                        <a:pt x="12668" y="1988"/>
                        <a:pt x="12709" y="1946"/>
                      </a:cubicBezTo>
                      <a:cubicBezTo>
                        <a:pt x="12743" y="1880"/>
                        <a:pt x="12743" y="1780"/>
                        <a:pt x="12643" y="1713"/>
                      </a:cubicBezTo>
                      <a:cubicBezTo>
                        <a:pt x="10759" y="492"/>
                        <a:pt x="9048" y="0"/>
                        <a:pt x="76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" name="Google Shape;219;p5"/>
                <p:cNvSpPr/>
                <p:nvPr/>
              </p:nvSpPr>
              <p:spPr>
                <a:xfrm>
                  <a:off x="1527925" y="1383700"/>
                  <a:ext cx="221025" cy="94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1" h="3780" extrusionOk="0">
                      <a:moveTo>
                        <a:pt x="179" y="1"/>
                      </a:moveTo>
                      <a:cubicBezTo>
                        <a:pt x="100" y="1"/>
                        <a:pt x="28" y="55"/>
                        <a:pt x="1" y="110"/>
                      </a:cubicBezTo>
                      <a:cubicBezTo>
                        <a:pt x="1" y="177"/>
                        <a:pt x="34" y="277"/>
                        <a:pt x="101" y="310"/>
                      </a:cubicBezTo>
                      <a:cubicBezTo>
                        <a:pt x="1502" y="877"/>
                        <a:pt x="2936" y="1444"/>
                        <a:pt x="4337" y="2045"/>
                      </a:cubicBezTo>
                      <a:cubicBezTo>
                        <a:pt x="5771" y="2612"/>
                        <a:pt x="7206" y="3179"/>
                        <a:pt x="8607" y="3746"/>
                      </a:cubicBezTo>
                      <a:cubicBezTo>
                        <a:pt x="8607" y="3779"/>
                        <a:pt x="8640" y="3779"/>
                        <a:pt x="8640" y="3779"/>
                      </a:cubicBezTo>
                      <a:cubicBezTo>
                        <a:pt x="8707" y="3779"/>
                        <a:pt x="8774" y="3746"/>
                        <a:pt x="8807" y="3679"/>
                      </a:cubicBezTo>
                      <a:cubicBezTo>
                        <a:pt x="8840" y="3579"/>
                        <a:pt x="8774" y="3512"/>
                        <a:pt x="8707" y="3479"/>
                      </a:cubicBezTo>
                      <a:cubicBezTo>
                        <a:pt x="7306" y="2879"/>
                        <a:pt x="5905" y="2311"/>
                        <a:pt x="4471" y="1744"/>
                      </a:cubicBezTo>
                      <a:cubicBezTo>
                        <a:pt x="3036" y="1177"/>
                        <a:pt x="1602" y="577"/>
                        <a:pt x="234" y="10"/>
                      </a:cubicBezTo>
                      <a:cubicBezTo>
                        <a:pt x="216" y="4"/>
                        <a:pt x="197" y="1"/>
                        <a:pt x="17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" name="Google Shape;220;p5"/>
                <p:cNvSpPr/>
                <p:nvPr/>
              </p:nvSpPr>
              <p:spPr>
                <a:xfrm>
                  <a:off x="1838150" y="1411025"/>
                  <a:ext cx="406975" cy="1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79" h="7957" extrusionOk="0">
                      <a:moveTo>
                        <a:pt x="155" y="1"/>
                      </a:moveTo>
                      <a:cubicBezTo>
                        <a:pt x="117" y="1"/>
                        <a:pt x="84" y="18"/>
                        <a:pt x="67" y="51"/>
                      </a:cubicBezTo>
                      <a:cubicBezTo>
                        <a:pt x="1" y="118"/>
                        <a:pt x="1" y="218"/>
                        <a:pt x="34" y="251"/>
                      </a:cubicBezTo>
                      <a:cubicBezTo>
                        <a:pt x="1001" y="1319"/>
                        <a:pt x="2169" y="2253"/>
                        <a:pt x="3303" y="2886"/>
                      </a:cubicBezTo>
                      <a:cubicBezTo>
                        <a:pt x="4337" y="3453"/>
                        <a:pt x="5504" y="3887"/>
                        <a:pt x="6605" y="4321"/>
                      </a:cubicBezTo>
                      <a:cubicBezTo>
                        <a:pt x="8106" y="4921"/>
                        <a:pt x="9707" y="5522"/>
                        <a:pt x="11309" y="6122"/>
                      </a:cubicBezTo>
                      <a:cubicBezTo>
                        <a:pt x="12910" y="6756"/>
                        <a:pt x="14511" y="7356"/>
                        <a:pt x="16045" y="7957"/>
                      </a:cubicBezTo>
                      <a:lnTo>
                        <a:pt x="16079" y="7957"/>
                      </a:lnTo>
                      <a:cubicBezTo>
                        <a:pt x="16145" y="7957"/>
                        <a:pt x="16212" y="7923"/>
                        <a:pt x="16245" y="7857"/>
                      </a:cubicBezTo>
                      <a:cubicBezTo>
                        <a:pt x="16279" y="7756"/>
                        <a:pt x="16212" y="7690"/>
                        <a:pt x="16145" y="7656"/>
                      </a:cubicBezTo>
                      <a:cubicBezTo>
                        <a:pt x="14611" y="7056"/>
                        <a:pt x="13010" y="6456"/>
                        <a:pt x="11442" y="5855"/>
                      </a:cubicBezTo>
                      <a:cubicBezTo>
                        <a:pt x="9841" y="5221"/>
                        <a:pt x="8240" y="4621"/>
                        <a:pt x="6705" y="4020"/>
                      </a:cubicBezTo>
                      <a:cubicBezTo>
                        <a:pt x="5605" y="3620"/>
                        <a:pt x="4470" y="3187"/>
                        <a:pt x="3436" y="2586"/>
                      </a:cubicBezTo>
                      <a:cubicBezTo>
                        <a:pt x="2336" y="1986"/>
                        <a:pt x="1201" y="1085"/>
                        <a:pt x="267" y="51"/>
                      </a:cubicBezTo>
                      <a:cubicBezTo>
                        <a:pt x="234" y="18"/>
                        <a:pt x="192" y="1"/>
                        <a:pt x="15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" name="Google Shape;221;p5"/>
                <p:cNvSpPr/>
                <p:nvPr/>
              </p:nvSpPr>
              <p:spPr>
                <a:xfrm>
                  <a:off x="1964075" y="1384775"/>
                  <a:ext cx="37550" cy="9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3837" extrusionOk="0">
                      <a:moveTo>
                        <a:pt x="1335" y="0"/>
                      </a:moveTo>
                      <a:cubicBezTo>
                        <a:pt x="1268" y="0"/>
                        <a:pt x="1201" y="100"/>
                        <a:pt x="1201" y="167"/>
                      </a:cubicBezTo>
                      <a:cubicBezTo>
                        <a:pt x="1201" y="1401"/>
                        <a:pt x="801" y="2602"/>
                        <a:pt x="34" y="3569"/>
                      </a:cubicBezTo>
                      <a:cubicBezTo>
                        <a:pt x="0" y="3636"/>
                        <a:pt x="0" y="3736"/>
                        <a:pt x="67" y="3803"/>
                      </a:cubicBezTo>
                      <a:cubicBezTo>
                        <a:pt x="101" y="3803"/>
                        <a:pt x="134" y="3836"/>
                        <a:pt x="167" y="3836"/>
                      </a:cubicBezTo>
                      <a:cubicBezTo>
                        <a:pt x="201" y="3836"/>
                        <a:pt x="267" y="3803"/>
                        <a:pt x="301" y="3770"/>
                      </a:cubicBezTo>
                      <a:cubicBezTo>
                        <a:pt x="1068" y="2735"/>
                        <a:pt x="1502" y="1468"/>
                        <a:pt x="1502" y="167"/>
                      </a:cubicBezTo>
                      <a:cubicBezTo>
                        <a:pt x="1502" y="100"/>
                        <a:pt x="1435" y="0"/>
                        <a:pt x="133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" name="Google Shape;222;p5"/>
                <p:cNvSpPr/>
                <p:nvPr/>
              </p:nvSpPr>
              <p:spPr>
                <a:xfrm>
                  <a:off x="1910700" y="1532800"/>
                  <a:ext cx="70900" cy="41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1652" extrusionOk="0">
                      <a:moveTo>
                        <a:pt x="2669" y="0"/>
                      </a:moveTo>
                      <a:cubicBezTo>
                        <a:pt x="2636" y="0"/>
                        <a:pt x="2602" y="17"/>
                        <a:pt x="2569" y="50"/>
                      </a:cubicBezTo>
                      <a:cubicBezTo>
                        <a:pt x="1902" y="717"/>
                        <a:pt x="1035" y="1184"/>
                        <a:pt x="134" y="1351"/>
                      </a:cubicBezTo>
                      <a:cubicBezTo>
                        <a:pt x="67" y="1351"/>
                        <a:pt x="1" y="1451"/>
                        <a:pt x="1" y="1518"/>
                      </a:cubicBezTo>
                      <a:cubicBezTo>
                        <a:pt x="34" y="1585"/>
                        <a:pt x="101" y="1651"/>
                        <a:pt x="167" y="1651"/>
                      </a:cubicBezTo>
                      <a:lnTo>
                        <a:pt x="201" y="1651"/>
                      </a:lnTo>
                      <a:cubicBezTo>
                        <a:pt x="1168" y="1451"/>
                        <a:pt x="2069" y="984"/>
                        <a:pt x="2769" y="284"/>
                      </a:cubicBezTo>
                      <a:cubicBezTo>
                        <a:pt x="2836" y="217"/>
                        <a:pt x="2836" y="117"/>
                        <a:pt x="2769" y="50"/>
                      </a:cubicBezTo>
                      <a:cubicBezTo>
                        <a:pt x="2736" y="17"/>
                        <a:pt x="2703" y="0"/>
                        <a:pt x="266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" name="Google Shape;223;p5"/>
                <p:cNvSpPr/>
                <p:nvPr/>
              </p:nvSpPr>
              <p:spPr>
                <a:xfrm>
                  <a:off x="2009100" y="1573650"/>
                  <a:ext cx="78425" cy="44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7" h="1786" extrusionOk="0">
                      <a:moveTo>
                        <a:pt x="2986" y="1"/>
                      </a:moveTo>
                      <a:cubicBezTo>
                        <a:pt x="2944" y="1"/>
                        <a:pt x="2903" y="17"/>
                        <a:pt x="2869" y="51"/>
                      </a:cubicBezTo>
                      <a:cubicBezTo>
                        <a:pt x="2136" y="784"/>
                        <a:pt x="1168" y="1285"/>
                        <a:pt x="134" y="1452"/>
                      </a:cubicBezTo>
                      <a:cubicBezTo>
                        <a:pt x="34" y="1485"/>
                        <a:pt x="1" y="1552"/>
                        <a:pt x="1" y="1652"/>
                      </a:cubicBezTo>
                      <a:cubicBezTo>
                        <a:pt x="1" y="1718"/>
                        <a:pt x="67" y="1785"/>
                        <a:pt x="168" y="1785"/>
                      </a:cubicBezTo>
                      <a:cubicBezTo>
                        <a:pt x="1268" y="1585"/>
                        <a:pt x="2302" y="1051"/>
                        <a:pt x="3103" y="284"/>
                      </a:cubicBezTo>
                      <a:cubicBezTo>
                        <a:pt x="3136" y="217"/>
                        <a:pt x="3136" y="117"/>
                        <a:pt x="3103" y="51"/>
                      </a:cubicBezTo>
                      <a:cubicBezTo>
                        <a:pt x="3070" y="17"/>
                        <a:pt x="3028" y="1"/>
                        <a:pt x="29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" name="Google Shape;224;p5"/>
                <p:cNvSpPr/>
                <p:nvPr/>
              </p:nvSpPr>
              <p:spPr>
                <a:xfrm>
                  <a:off x="1758100" y="1664425"/>
                  <a:ext cx="152625" cy="112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05" h="4493" extrusionOk="0">
                      <a:moveTo>
                        <a:pt x="136" y="0"/>
                      </a:moveTo>
                      <a:cubicBezTo>
                        <a:pt x="106" y="0"/>
                        <a:pt x="81" y="8"/>
                        <a:pt x="67" y="22"/>
                      </a:cubicBezTo>
                      <a:cubicBezTo>
                        <a:pt x="0" y="89"/>
                        <a:pt x="0" y="189"/>
                        <a:pt x="34" y="256"/>
                      </a:cubicBezTo>
                      <a:cubicBezTo>
                        <a:pt x="1335" y="1657"/>
                        <a:pt x="4103" y="3992"/>
                        <a:pt x="5904" y="4492"/>
                      </a:cubicBezTo>
                      <a:lnTo>
                        <a:pt x="5971" y="4492"/>
                      </a:lnTo>
                      <a:cubicBezTo>
                        <a:pt x="6005" y="4492"/>
                        <a:pt x="6038" y="4492"/>
                        <a:pt x="6071" y="4459"/>
                      </a:cubicBezTo>
                      <a:cubicBezTo>
                        <a:pt x="6105" y="4425"/>
                        <a:pt x="6105" y="4359"/>
                        <a:pt x="6105" y="4292"/>
                      </a:cubicBezTo>
                      <a:cubicBezTo>
                        <a:pt x="5738" y="3258"/>
                        <a:pt x="4103" y="823"/>
                        <a:pt x="3203" y="189"/>
                      </a:cubicBezTo>
                      <a:cubicBezTo>
                        <a:pt x="3185" y="180"/>
                        <a:pt x="3164" y="176"/>
                        <a:pt x="3143" y="176"/>
                      </a:cubicBezTo>
                      <a:cubicBezTo>
                        <a:pt x="3085" y="176"/>
                        <a:pt x="3018" y="207"/>
                        <a:pt x="2969" y="256"/>
                      </a:cubicBezTo>
                      <a:cubicBezTo>
                        <a:pt x="2936" y="322"/>
                        <a:pt x="2936" y="422"/>
                        <a:pt x="3036" y="456"/>
                      </a:cubicBezTo>
                      <a:cubicBezTo>
                        <a:pt x="3803" y="990"/>
                        <a:pt x="5204" y="2991"/>
                        <a:pt x="5671" y="4092"/>
                      </a:cubicBezTo>
                      <a:cubicBezTo>
                        <a:pt x="3936" y="3425"/>
                        <a:pt x="1468" y="1323"/>
                        <a:pt x="267" y="56"/>
                      </a:cubicBezTo>
                      <a:cubicBezTo>
                        <a:pt x="228" y="16"/>
                        <a:pt x="177" y="0"/>
                        <a:pt x="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" name="Google Shape;225;p5"/>
                <p:cNvSpPr/>
                <p:nvPr/>
              </p:nvSpPr>
              <p:spPr>
                <a:xfrm>
                  <a:off x="1723075" y="1510275"/>
                  <a:ext cx="70900" cy="22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6" h="885" extrusionOk="0">
                      <a:moveTo>
                        <a:pt x="2652" y="0"/>
                      </a:moveTo>
                      <a:cubicBezTo>
                        <a:pt x="2610" y="0"/>
                        <a:pt x="2569" y="17"/>
                        <a:pt x="2535" y="50"/>
                      </a:cubicBezTo>
                      <a:cubicBezTo>
                        <a:pt x="2502" y="117"/>
                        <a:pt x="2435" y="184"/>
                        <a:pt x="2369" y="284"/>
                      </a:cubicBezTo>
                      <a:cubicBezTo>
                        <a:pt x="2302" y="384"/>
                        <a:pt x="2235" y="517"/>
                        <a:pt x="2168" y="551"/>
                      </a:cubicBezTo>
                      <a:cubicBezTo>
                        <a:pt x="2135" y="559"/>
                        <a:pt x="2089" y="563"/>
                        <a:pt x="2033" y="563"/>
                      </a:cubicBezTo>
                      <a:cubicBezTo>
                        <a:pt x="1866" y="563"/>
                        <a:pt x="1610" y="526"/>
                        <a:pt x="1335" y="451"/>
                      </a:cubicBezTo>
                      <a:cubicBezTo>
                        <a:pt x="1001" y="417"/>
                        <a:pt x="634" y="317"/>
                        <a:pt x="200" y="284"/>
                      </a:cubicBezTo>
                      <a:cubicBezTo>
                        <a:pt x="183" y="278"/>
                        <a:pt x="166" y="275"/>
                        <a:pt x="151" y="275"/>
                      </a:cubicBezTo>
                      <a:cubicBezTo>
                        <a:pt x="79" y="275"/>
                        <a:pt x="34" y="335"/>
                        <a:pt x="34" y="417"/>
                      </a:cubicBezTo>
                      <a:cubicBezTo>
                        <a:pt x="0" y="484"/>
                        <a:pt x="67" y="584"/>
                        <a:pt x="167" y="584"/>
                      </a:cubicBezTo>
                      <a:cubicBezTo>
                        <a:pt x="601" y="651"/>
                        <a:pt x="968" y="718"/>
                        <a:pt x="1268" y="784"/>
                      </a:cubicBezTo>
                      <a:cubicBezTo>
                        <a:pt x="1568" y="851"/>
                        <a:pt x="1835" y="884"/>
                        <a:pt x="2035" y="884"/>
                      </a:cubicBezTo>
                      <a:cubicBezTo>
                        <a:pt x="2102" y="884"/>
                        <a:pt x="2202" y="884"/>
                        <a:pt x="2269" y="851"/>
                      </a:cubicBezTo>
                      <a:cubicBezTo>
                        <a:pt x="2435" y="784"/>
                        <a:pt x="2569" y="584"/>
                        <a:pt x="2669" y="451"/>
                      </a:cubicBezTo>
                      <a:cubicBezTo>
                        <a:pt x="2702" y="384"/>
                        <a:pt x="2736" y="317"/>
                        <a:pt x="2769" y="251"/>
                      </a:cubicBezTo>
                      <a:cubicBezTo>
                        <a:pt x="2836" y="184"/>
                        <a:pt x="2836" y="84"/>
                        <a:pt x="2769" y="50"/>
                      </a:cubicBezTo>
                      <a:cubicBezTo>
                        <a:pt x="2736" y="17"/>
                        <a:pt x="2694" y="0"/>
                        <a:pt x="265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5"/>
                <p:cNvSpPr/>
                <p:nvPr/>
              </p:nvSpPr>
              <p:spPr>
                <a:xfrm>
                  <a:off x="1769775" y="1520625"/>
                  <a:ext cx="37550" cy="3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1338" extrusionOk="0">
                      <a:moveTo>
                        <a:pt x="1316" y="0"/>
                      </a:moveTo>
                      <a:cubicBezTo>
                        <a:pt x="1268" y="0"/>
                        <a:pt x="1222" y="29"/>
                        <a:pt x="1201" y="70"/>
                      </a:cubicBezTo>
                      <a:cubicBezTo>
                        <a:pt x="1034" y="337"/>
                        <a:pt x="634" y="671"/>
                        <a:pt x="300" y="904"/>
                      </a:cubicBezTo>
                      <a:cubicBezTo>
                        <a:pt x="234" y="971"/>
                        <a:pt x="167" y="1004"/>
                        <a:pt x="100" y="1071"/>
                      </a:cubicBezTo>
                      <a:cubicBezTo>
                        <a:pt x="34" y="1138"/>
                        <a:pt x="0" y="1238"/>
                        <a:pt x="67" y="1304"/>
                      </a:cubicBezTo>
                      <a:cubicBezTo>
                        <a:pt x="100" y="1338"/>
                        <a:pt x="134" y="1338"/>
                        <a:pt x="200" y="1338"/>
                      </a:cubicBezTo>
                      <a:cubicBezTo>
                        <a:pt x="234" y="1338"/>
                        <a:pt x="267" y="1338"/>
                        <a:pt x="300" y="1304"/>
                      </a:cubicBezTo>
                      <a:cubicBezTo>
                        <a:pt x="334" y="1271"/>
                        <a:pt x="434" y="1204"/>
                        <a:pt x="501" y="1138"/>
                      </a:cubicBezTo>
                      <a:cubicBezTo>
                        <a:pt x="834" y="904"/>
                        <a:pt x="1268" y="570"/>
                        <a:pt x="1468" y="237"/>
                      </a:cubicBezTo>
                      <a:cubicBezTo>
                        <a:pt x="1501" y="170"/>
                        <a:pt x="1501" y="70"/>
                        <a:pt x="1401" y="37"/>
                      </a:cubicBezTo>
                      <a:cubicBezTo>
                        <a:pt x="1376" y="11"/>
                        <a:pt x="1345" y="0"/>
                        <a:pt x="131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7" name="Google Shape;227;p5"/>
                <p:cNvSpPr/>
                <p:nvPr/>
              </p:nvSpPr>
              <p:spPr>
                <a:xfrm>
                  <a:off x="1654675" y="1676150"/>
                  <a:ext cx="174325" cy="8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3" h="3323" extrusionOk="0">
                      <a:moveTo>
                        <a:pt x="485" y="0"/>
                      </a:moveTo>
                      <a:cubicBezTo>
                        <a:pt x="455" y="0"/>
                        <a:pt x="426" y="8"/>
                        <a:pt x="401" y="20"/>
                      </a:cubicBezTo>
                      <a:cubicBezTo>
                        <a:pt x="134" y="220"/>
                        <a:pt x="1" y="420"/>
                        <a:pt x="1" y="687"/>
                      </a:cubicBezTo>
                      <a:cubicBezTo>
                        <a:pt x="1" y="1254"/>
                        <a:pt x="568" y="2022"/>
                        <a:pt x="1802" y="2956"/>
                      </a:cubicBezTo>
                      <a:cubicBezTo>
                        <a:pt x="2102" y="3189"/>
                        <a:pt x="2303" y="3323"/>
                        <a:pt x="2636" y="3323"/>
                      </a:cubicBezTo>
                      <a:cubicBezTo>
                        <a:pt x="3036" y="3323"/>
                        <a:pt x="3637" y="3122"/>
                        <a:pt x="4971" y="2689"/>
                      </a:cubicBezTo>
                      <a:cubicBezTo>
                        <a:pt x="5472" y="2522"/>
                        <a:pt x="6105" y="2322"/>
                        <a:pt x="6839" y="2088"/>
                      </a:cubicBezTo>
                      <a:cubicBezTo>
                        <a:pt x="6939" y="2055"/>
                        <a:pt x="6973" y="1988"/>
                        <a:pt x="6939" y="1888"/>
                      </a:cubicBezTo>
                      <a:cubicBezTo>
                        <a:pt x="6939" y="1834"/>
                        <a:pt x="6873" y="1779"/>
                        <a:pt x="6812" y="1779"/>
                      </a:cubicBezTo>
                      <a:cubicBezTo>
                        <a:pt x="6798" y="1779"/>
                        <a:pt x="6785" y="1782"/>
                        <a:pt x="6772" y="1788"/>
                      </a:cubicBezTo>
                      <a:cubicBezTo>
                        <a:pt x="6005" y="2022"/>
                        <a:pt x="5405" y="2222"/>
                        <a:pt x="4871" y="2389"/>
                      </a:cubicBezTo>
                      <a:cubicBezTo>
                        <a:pt x="3570" y="2803"/>
                        <a:pt x="3004" y="2984"/>
                        <a:pt x="2656" y="2984"/>
                      </a:cubicBezTo>
                      <a:cubicBezTo>
                        <a:pt x="2388" y="2984"/>
                        <a:pt x="2249" y="2877"/>
                        <a:pt x="2002" y="2689"/>
                      </a:cubicBezTo>
                      <a:cubicBezTo>
                        <a:pt x="601" y="1621"/>
                        <a:pt x="301" y="1021"/>
                        <a:pt x="301" y="687"/>
                      </a:cubicBezTo>
                      <a:cubicBezTo>
                        <a:pt x="335" y="554"/>
                        <a:pt x="401" y="420"/>
                        <a:pt x="568" y="287"/>
                      </a:cubicBezTo>
                      <a:cubicBezTo>
                        <a:pt x="635" y="254"/>
                        <a:pt x="668" y="154"/>
                        <a:pt x="635" y="87"/>
                      </a:cubicBezTo>
                      <a:cubicBezTo>
                        <a:pt x="592" y="23"/>
                        <a:pt x="537" y="0"/>
                        <a:pt x="4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8" name="Google Shape;228;p5"/>
                <p:cNvSpPr/>
                <p:nvPr/>
              </p:nvSpPr>
              <p:spPr>
                <a:xfrm>
                  <a:off x="1789775" y="1573850"/>
                  <a:ext cx="115950" cy="84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38" h="3379" extrusionOk="0">
                      <a:moveTo>
                        <a:pt x="151" y="1"/>
                      </a:moveTo>
                      <a:cubicBezTo>
                        <a:pt x="78" y="1"/>
                        <a:pt x="28" y="60"/>
                        <a:pt x="1" y="143"/>
                      </a:cubicBezTo>
                      <a:cubicBezTo>
                        <a:pt x="1" y="209"/>
                        <a:pt x="68" y="309"/>
                        <a:pt x="134" y="309"/>
                      </a:cubicBezTo>
                      <a:cubicBezTo>
                        <a:pt x="368" y="343"/>
                        <a:pt x="535" y="343"/>
                        <a:pt x="668" y="343"/>
                      </a:cubicBezTo>
                      <a:cubicBezTo>
                        <a:pt x="801" y="343"/>
                        <a:pt x="935" y="343"/>
                        <a:pt x="1135" y="376"/>
                      </a:cubicBezTo>
                      <a:cubicBezTo>
                        <a:pt x="2636" y="610"/>
                        <a:pt x="4070" y="1877"/>
                        <a:pt x="4271" y="2077"/>
                      </a:cubicBezTo>
                      <a:cubicBezTo>
                        <a:pt x="4237" y="2244"/>
                        <a:pt x="4037" y="2711"/>
                        <a:pt x="3870" y="3045"/>
                      </a:cubicBezTo>
                      <a:cubicBezTo>
                        <a:pt x="3637" y="3011"/>
                        <a:pt x="3303" y="2845"/>
                        <a:pt x="2870" y="2544"/>
                      </a:cubicBezTo>
                      <a:cubicBezTo>
                        <a:pt x="2831" y="2519"/>
                        <a:pt x="2798" y="2508"/>
                        <a:pt x="2768" y="2508"/>
                      </a:cubicBezTo>
                      <a:cubicBezTo>
                        <a:pt x="2718" y="2508"/>
                        <a:pt x="2677" y="2537"/>
                        <a:pt x="2636" y="2578"/>
                      </a:cubicBezTo>
                      <a:cubicBezTo>
                        <a:pt x="2603" y="2644"/>
                        <a:pt x="2603" y="2745"/>
                        <a:pt x="2669" y="2778"/>
                      </a:cubicBezTo>
                      <a:cubicBezTo>
                        <a:pt x="3270" y="3178"/>
                        <a:pt x="3670" y="3378"/>
                        <a:pt x="3970" y="3378"/>
                      </a:cubicBezTo>
                      <a:cubicBezTo>
                        <a:pt x="4037" y="3378"/>
                        <a:pt x="4070" y="3345"/>
                        <a:pt x="4104" y="3312"/>
                      </a:cubicBezTo>
                      <a:cubicBezTo>
                        <a:pt x="4237" y="3045"/>
                        <a:pt x="4637" y="2211"/>
                        <a:pt x="4571" y="1977"/>
                      </a:cubicBezTo>
                      <a:cubicBezTo>
                        <a:pt x="4504" y="1811"/>
                        <a:pt x="2836" y="343"/>
                        <a:pt x="1202" y="43"/>
                      </a:cubicBezTo>
                      <a:cubicBezTo>
                        <a:pt x="1085" y="26"/>
                        <a:pt x="985" y="18"/>
                        <a:pt x="897" y="18"/>
                      </a:cubicBezTo>
                      <a:cubicBezTo>
                        <a:pt x="810" y="18"/>
                        <a:pt x="735" y="26"/>
                        <a:pt x="668" y="43"/>
                      </a:cubicBezTo>
                      <a:cubicBezTo>
                        <a:pt x="535" y="43"/>
                        <a:pt x="401" y="43"/>
                        <a:pt x="201" y="9"/>
                      </a:cubicBezTo>
                      <a:cubicBezTo>
                        <a:pt x="183" y="3"/>
                        <a:pt x="167" y="1"/>
                        <a:pt x="15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5"/>
                <p:cNvSpPr/>
                <p:nvPr/>
              </p:nvSpPr>
              <p:spPr>
                <a:xfrm>
                  <a:off x="1878175" y="1604000"/>
                  <a:ext cx="239375" cy="117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75" h="4708" extrusionOk="0">
                      <a:moveTo>
                        <a:pt x="692" y="1"/>
                      </a:moveTo>
                      <a:cubicBezTo>
                        <a:pt x="508" y="1"/>
                        <a:pt x="322" y="13"/>
                        <a:pt x="134" y="37"/>
                      </a:cubicBezTo>
                      <a:cubicBezTo>
                        <a:pt x="67" y="71"/>
                        <a:pt x="1" y="138"/>
                        <a:pt x="1" y="204"/>
                      </a:cubicBezTo>
                      <a:cubicBezTo>
                        <a:pt x="1" y="287"/>
                        <a:pt x="68" y="346"/>
                        <a:pt x="130" y="346"/>
                      </a:cubicBezTo>
                      <a:cubicBezTo>
                        <a:pt x="143" y="346"/>
                        <a:pt x="156" y="344"/>
                        <a:pt x="167" y="338"/>
                      </a:cubicBezTo>
                      <a:cubicBezTo>
                        <a:pt x="333" y="317"/>
                        <a:pt x="497" y="307"/>
                        <a:pt x="660" y="307"/>
                      </a:cubicBezTo>
                      <a:cubicBezTo>
                        <a:pt x="2595" y="307"/>
                        <a:pt x="4323" y="1704"/>
                        <a:pt x="5738" y="2873"/>
                      </a:cubicBezTo>
                      <a:lnTo>
                        <a:pt x="5905" y="3006"/>
                      </a:lnTo>
                      <a:cubicBezTo>
                        <a:pt x="6272" y="3273"/>
                        <a:pt x="8207" y="4707"/>
                        <a:pt x="9074" y="4707"/>
                      </a:cubicBezTo>
                      <a:cubicBezTo>
                        <a:pt x="9141" y="4707"/>
                        <a:pt x="9207" y="4707"/>
                        <a:pt x="9241" y="4674"/>
                      </a:cubicBezTo>
                      <a:cubicBezTo>
                        <a:pt x="9374" y="4641"/>
                        <a:pt x="9474" y="4541"/>
                        <a:pt x="9507" y="4407"/>
                      </a:cubicBezTo>
                      <a:cubicBezTo>
                        <a:pt x="9574" y="4140"/>
                        <a:pt x="9574" y="4140"/>
                        <a:pt x="7806" y="1705"/>
                      </a:cubicBezTo>
                      <a:cubicBezTo>
                        <a:pt x="7787" y="1666"/>
                        <a:pt x="7744" y="1650"/>
                        <a:pt x="7699" y="1650"/>
                      </a:cubicBezTo>
                      <a:cubicBezTo>
                        <a:pt x="7667" y="1650"/>
                        <a:pt x="7634" y="1658"/>
                        <a:pt x="7606" y="1672"/>
                      </a:cubicBezTo>
                      <a:cubicBezTo>
                        <a:pt x="7539" y="1739"/>
                        <a:pt x="7506" y="1805"/>
                        <a:pt x="7573" y="1905"/>
                      </a:cubicBezTo>
                      <a:cubicBezTo>
                        <a:pt x="9040" y="3940"/>
                        <a:pt x="9241" y="4207"/>
                        <a:pt x="9207" y="4307"/>
                      </a:cubicBezTo>
                      <a:cubicBezTo>
                        <a:pt x="9207" y="4374"/>
                        <a:pt x="9207" y="4374"/>
                        <a:pt x="9174" y="4374"/>
                      </a:cubicBezTo>
                      <a:cubicBezTo>
                        <a:pt x="9142" y="4385"/>
                        <a:pt x="9105" y="4390"/>
                        <a:pt x="9062" y="4390"/>
                      </a:cubicBezTo>
                      <a:cubicBezTo>
                        <a:pt x="8469" y="4390"/>
                        <a:pt x="6852" y="3364"/>
                        <a:pt x="6105" y="2773"/>
                      </a:cubicBezTo>
                      <a:lnTo>
                        <a:pt x="5905" y="2639"/>
                      </a:lnTo>
                      <a:cubicBezTo>
                        <a:pt x="4467" y="1446"/>
                        <a:pt x="2721" y="1"/>
                        <a:pt x="69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0" name="Google Shape;230;p5"/>
                <p:cNvSpPr/>
                <p:nvPr/>
              </p:nvSpPr>
              <p:spPr>
                <a:xfrm>
                  <a:off x="1896525" y="1623100"/>
                  <a:ext cx="163475" cy="103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39" h="4144" extrusionOk="0">
                      <a:moveTo>
                        <a:pt x="128" y="1"/>
                      </a:moveTo>
                      <a:cubicBezTo>
                        <a:pt x="50" y="1"/>
                        <a:pt x="1" y="83"/>
                        <a:pt x="1" y="141"/>
                      </a:cubicBezTo>
                      <a:cubicBezTo>
                        <a:pt x="1" y="241"/>
                        <a:pt x="67" y="308"/>
                        <a:pt x="134" y="308"/>
                      </a:cubicBezTo>
                      <a:cubicBezTo>
                        <a:pt x="1768" y="374"/>
                        <a:pt x="3670" y="2075"/>
                        <a:pt x="4937" y="3176"/>
                      </a:cubicBezTo>
                      <a:cubicBezTo>
                        <a:pt x="5671" y="3843"/>
                        <a:pt x="6038" y="4144"/>
                        <a:pt x="6238" y="4144"/>
                      </a:cubicBezTo>
                      <a:cubicBezTo>
                        <a:pt x="6305" y="4144"/>
                        <a:pt x="6338" y="4110"/>
                        <a:pt x="6372" y="4110"/>
                      </a:cubicBezTo>
                      <a:cubicBezTo>
                        <a:pt x="6539" y="3977"/>
                        <a:pt x="6539" y="3710"/>
                        <a:pt x="6038" y="2509"/>
                      </a:cubicBezTo>
                      <a:cubicBezTo>
                        <a:pt x="6014" y="2460"/>
                        <a:pt x="5954" y="2429"/>
                        <a:pt x="5897" y="2429"/>
                      </a:cubicBezTo>
                      <a:cubicBezTo>
                        <a:pt x="5876" y="2429"/>
                        <a:pt x="5856" y="2433"/>
                        <a:pt x="5838" y="2442"/>
                      </a:cubicBezTo>
                      <a:cubicBezTo>
                        <a:pt x="5738" y="2476"/>
                        <a:pt x="5705" y="2576"/>
                        <a:pt x="5738" y="2643"/>
                      </a:cubicBezTo>
                      <a:cubicBezTo>
                        <a:pt x="6072" y="3376"/>
                        <a:pt x="6138" y="3677"/>
                        <a:pt x="6172" y="3810"/>
                      </a:cubicBezTo>
                      <a:cubicBezTo>
                        <a:pt x="5971" y="3677"/>
                        <a:pt x="5538" y="3276"/>
                        <a:pt x="5138" y="2943"/>
                      </a:cubicBezTo>
                      <a:cubicBezTo>
                        <a:pt x="3837" y="1809"/>
                        <a:pt x="1902" y="74"/>
                        <a:pt x="167" y="7"/>
                      </a:cubicBezTo>
                      <a:cubicBezTo>
                        <a:pt x="154" y="3"/>
                        <a:pt x="141" y="1"/>
                        <a:pt x="12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1" name="Google Shape;231;p5"/>
                <p:cNvSpPr/>
                <p:nvPr/>
              </p:nvSpPr>
              <p:spPr>
                <a:xfrm>
                  <a:off x="1850650" y="1655475"/>
                  <a:ext cx="135975" cy="28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39" h="1148" extrusionOk="0">
                      <a:moveTo>
                        <a:pt x="175" y="0"/>
                      </a:moveTo>
                      <a:cubicBezTo>
                        <a:pt x="119" y="0"/>
                        <a:pt x="59" y="31"/>
                        <a:pt x="34" y="80"/>
                      </a:cubicBezTo>
                      <a:cubicBezTo>
                        <a:pt x="1" y="180"/>
                        <a:pt x="34" y="247"/>
                        <a:pt x="101" y="280"/>
                      </a:cubicBezTo>
                      <a:cubicBezTo>
                        <a:pt x="234" y="347"/>
                        <a:pt x="334" y="447"/>
                        <a:pt x="468" y="547"/>
                      </a:cubicBezTo>
                      <a:cubicBezTo>
                        <a:pt x="801" y="814"/>
                        <a:pt x="1202" y="1147"/>
                        <a:pt x="2236" y="1147"/>
                      </a:cubicBezTo>
                      <a:cubicBezTo>
                        <a:pt x="2903" y="1147"/>
                        <a:pt x="3904" y="1014"/>
                        <a:pt x="5305" y="547"/>
                      </a:cubicBezTo>
                      <a:cubicBezTo>
                        <a:pt x="5405" y="514"/>
                        <a:pt x="5438" y="447"/>
                        <a:pt x="5405" y="347"/>
                      </a:cubicBezTo>
                      <a:cubicBezTo>
                        <a:pt x="5377" y="292"/>
                        <a:pt x="5328" y="238"/>
                        <a:pt x="5256" y="238"/>
                      </a:cubicBezTo>
                      <a:cubicBezTo>
                        <a:pt x="5240" y="238"/>
                        <a:pt x="5223" y="241"/>
                        <a:pt x="5205" y="247"/>
                      </a:cubicBezTo>
                      <a:cubicBezTo>
                        <a:pt x="3822" y="689"/>
                        <a:pt x="2892" y="845"/>
                        <a:pt x="2242" y="845"/>
                      </a:cubicBezTo>
                      <a:cubicBezTo>
                        <a:pt x="1323" y="845"/>
                        <a:pt x="961" y="534"/>
                        <a:pt x="668" y="280"/>
                      </a:cubicBezTo>
                      <a:cubicBezTo>
                        <a:pt x="535" y="180"/>
                        <a:pt x="401" y="80"/>
                        <a:pt x="234" y="13"/>
                      </a:cubicBezTo>
                      <a:cubicBezTo>
                        <a:pt x="216" y="4"/>
                        <a:pt x="196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5"/>
                <p:cNvSpPr/>
                <p:nvPr/>
              </p:nvSpPr>
              <p:spPr>
                <a:xfrm>
                  <a:off x="1902375" y="1670725"/>
                  <a:ext cx="110100" cy="71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04" h="2873" extrusionOk="0">
                      <a:moveTo>
                        <a:pt x="1981" y="1"/>
                      </a:moveTo>
                      <a:cubicBezTo>
                        <a:pt x="1930" y="1"/>
                        <a:pt x="1876" y="29"/>
                        <a:pt x="1835" y="70"/>
                      </a:cubicBezTo>
                      <a:cubicBezTo>
                        <a:pt x="1801" y="137"/>
                        <a:pt x="1801" y="204"/>
                        <a:pt x="1868" y="271"/>
                      </a:cubicBezTo>
                      <a:cubicBezTo>
                        <a:pt x="3970" y="2139"/>
                        <a:pt x="4003" y="2539"/>
                        <a:pt x="4003" y="2539"/>
                      </a:cubicBezTo>
                      <a:cubicBezTo>
                        <a:pt x="3985" y="2549"/>
                        <a:pt x="3959" y="2554"/>
                        <a:pt x="3926" y="2554"/>
                      </a:cubicBezTo>
                      <a:cubicBezTo>
                        <a:pt x="3418" y="2554"/>
                        <a:pt x="1241" y="1376"/>
                        <a:pt x="300" y="404"/>
                      </a:cubicBezTo>
                      <a:cubicBezTo>
                        <a:pt x="267" y="387"/>
                        <a:pt x="225" y="379"/>
                        <a:pt x="183" y="379"/>
                      </a:cubicBezTo>
                      <a:cubicBezTo>
                        <a:pt x="142" y="379"/>
                        <a:pt x="100" y="387"/>
                        <a:pt x="67" y="404"/>
                      </a:cubicBezTo>
                      <a:cubicBezTo>
                        <a:pt x="0" y="471"/>
                        <a:pt x="0" y="571"/>
                        <a:pt x="67" y="637"/>
                      </a:cubicBezTo>
                      <a:cubicBezTo>
                        <a:pt x="867" y="1471"/>
                        <a:pt x="3169" y="2872"/>
                        <a:pt x="3970" y="2872"/>
                      </a:cubicBezTo>
                      <a:cubicBezTo>
                        <a:pt x="4003" y="2872"/>
                        <a:pt x="4070" y="2872"/>
                        <a:pt x="4103" y="2839"/>
                      </a:cubicBezTo>
                      <a:cubicBezTo>
                        <a:pt x="4203" y="2806"/>
                        <a:pt x="4270" y="2739"/>
                        <a:pt x="4303" y="2639"/>
                      </a:cubicBezTo>
                      <a:cubicBezTo>
                        <a:pt x="4336" y="2505"/>
                        <a:pt x="4403" y="2139"/>
                        <a:pt x="2068" y="37"/>
                      </a:cubicBezTo>
                      <a:cubicBezTo>
                        <a:pt x="2043" y="12"/>
                        <a:pt x="2012" y="1"/>
                        <a:pt x="198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3" name="Google Shape;233;p5"/>
                <p:cNvSpPr/>
                <p:nvPr/>
              </p:nvSpPr>
              <p:spPr>
                <a:xfrm>
                  <a:off x="1878175" y="1703325"/>
                  <a:ext cx="62575" cy="28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1135" extrusionOk="0">
                      <a:moveTo>
                        <a:pt x="2302" y="1"/>
                      </a:moveTo>
                      <a:cubicBezTo>
                        <a:pt x="1969" y="134"/>
                        <a:pt x="1602" y="267"/>
                        <a:pt x="1202" y="434"/>
                      </a:cubicBezTo>
                      <a:cubicBezTo>
                        <a:pt x="835" y="568"/>
                        <a:pt x="468" y="734"/>
                        <a:pt x="134" y="835"/>
                      </a:cubicBezTo>
                      <a:cubicBezTo>
                        <a:pt x="67" y="868"/>
                        <a:pt x="1" y="968"/>
                        <a:pt x="34" y="1035"/>
                      </a:cubicBezTo>
                      <a:cubicBezTo>
                        <a:pt x="67" y="1101"/>
                        <a:pt x="101" y="1135"/>
                        <a:pt x="167" y="1135"/>
                      </a:cubicBezTo>
                      <a:lnTo>
                        <a:pt x="234" y="1135"/>
                      </a:lnTo>
                      <a:cubicBezTo>
                        <a:pt x="568" y="1001"/>
                        <a:pt x="935" y="868"/>
                        <a:pt x="1335" y="701"/>
                      </a:cubicBezTo>
                      <a:cubicBezTo>
                        <a:pt x="1702" y="568"/>
                        <a:pt x="2069" y="434"/>
                        <a:pt x="2402" y="301"/>
                      </a:cubicBezTo>
                      <a:cubicBezTo>
                        <a:pt x="2469" y="267"/>
                        <a:pt x="2502" y="201"/>
                        <a:pt x="2502" y="101"/>
                      </a:cubicBezTo>
                      <a:cubicBezTo>
                        <a:pt x="2469" y="34"/>
                        <a:pt x="2369" y="1"/>
                        <a:pt x="230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4" name="Google Shape;234;p5"/>
                <p:cNvSpPr/>
                <p:nvPr/>
              </p:nvSpPr>
              <p:spPr>
                <a:xfrm>
                  <a:off x="1968250" y="1677175"/>
                  <a:ext cx="37550" cy="2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2" h="847" extrusionOk="0">
                      <a:moveTo>
                        <a:pt x="1323" y="0"/>
                      </a:moveTo>
                      <a:cubicBezTo>
                        <a:pt x="1303" y="0"/>
                        <a:pt x="1284" y="4"/>
                        <a:pt x="1268" y="13"/>
                      </a:cubicBezTo>
                      <a:lnTo>
                        <a:pt x="134" y="546"/>
                      </a:lnTo>
                      <a:cubicBezTo>
                        <a:pt x="34" y="580"/>
                        <a:pt x="0" y="680"/>
                        <a:pt x="34" y="746"/>
                      </a:cubicBezTo>
                      <a:cubicBezTo>
                        <a:pt x="67" y="813"/>
                        <a:pt x="134" y="846"/>
                        <a:pt x="200" y="846"/>
                      </a:cubicBezTo>
                      <a:cubicBezTo>
                        <a:pt x="200" y="846"/>
                        <a:pt x="234" y="846"/>
                        <a:pt x="267" y="813"/>
                      </a:cubicBezTo>
                      <a:lnTo>
                        <a:pt x="1401" y="313"/>
                      </a:lnTo>
                      <a:cubicBezTo>
                        <a:pt x="1468" y="279"/>
                        <a:pt x="1501" y="179"/>
                        <a:pt x="1468" y="113"/>
                      </a:cubicBezTo>
                      <a:cubicBezTo>
                        <a:pt x="1443" y="38"/>
                        <a:pt x="1380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5" name="Google Shape;235;p5"/>
                <p:cNvSpPr/>
                <p:nvPr/>
              </p:nvSpPr>
              <p:spPr>
                <a:xfrm>
                  <a:off x="2210075" y="1291175"/>
                  <a:ext cx="1200900" cy="14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36" h="5613" extrusionOk="0">
                      <a:moveTo>
                        <a:pt x="41596" y="1"/>
                      </a:moveTo>
                      <a:cubicBezTo>
                        <a:pt x="40915" y="1"/>
                        <a:pt x="40053" y="47"/>
                        <a:pt x="38929" y="175"/>
                      </a:cubicBezTo>
                      <a:cubicBezTo>
                        <a:pt x="34459" y="709"/>
                        <a:pt x="30556" y="1176"/>
                        <a:pt x="27154" y="1576"/>
                      </a:cubicBezTo>
                      <a:cubicBezTo>
                        <a:pt x="16231" y="2872"/>
                        <a:pt x="10446" y="3559"/>
                        <a:pt x="6434" y="3559"/>
                      </a:cubicBezTo>
                      <a:cubicBezTo>
                        <a:pt x="3940" y="3559"/>
                        <a:pt x="2132" y="3293"/>
                        <a:pt x="201" y="2743"/>
                      </a:cubicBezTo>
                      <a:cubicBezTo>
                        <a:pt x="134" y="2743"/>
                        <a:pt x="34" y="2777"/>
                        <a:pt x="1" y="2844"/>
                      </a:cubicBezTo>
                      <a:cubicBezTo>
                        <a:pt x="1" y="2944"/>
                        <a:pt x="34" y="3010"/>
                        <a:pt x="134" y="3044"/>
                      </a:cubicBezTo>
                      <a:cubicBezTo>
                        <a:pt x="2102" y="3609"/>
                        <a:pt x="3935" y="3883"/>
                        <a:pt x="6464" y="3883"/>
                      </a:cubicBezTo>
                      <a:cubicBezTo>
                        <a:pt x="10495" y="3883"/>
                        <a:pt x="16294" y="3188"/>
                        <a:pt x="27220" y="1876"/>
                      </a:cubicBezTo>
                      <a:cubicBezTo>
                        <a:pt x="30589" y="1476"/>
                        <a:pt x="34492" y="1009"/>
                        <a:pt x="38995" y="509"/>
                      </a:cubicBezTo>
                      <a:cubicBezTo>
                        <a:pt x="40149" y="374"/>
                        <a:pt x="41017" y="324"/>
                        <a:pt x="41693" y="324"/>
                      </a:cubicBezTo>
                      <a:cubicBezTo>
                        <a:pt x="42855" y="324"/>
                        <a:pt x="43447" y="470"/>
                        <a:pt x="43932" y="575"/>
                      </a:cubicBezTo>
                      <a:cubicBezTo>
                        <a:pt x="44267" y="671"/>
                        <a:pt x="44550" y="749"/>
                        <a:pt x="44905" y="749"/>
                      </a:cubicBezTo>
                      <a:cubicBezTo>
                        <a:pt x="45045" y="749"/>
                        <a:pt x="45196" y="737"/>
                        <a:pt x="45367" y="709"/>
                      </a:cubicBezTo>
                      <a:cubicBezTo>
                        <a:pt x="45767" y="642"/>
                        <a:pt x="46134" y="575"/>
                        <a:pt x="46434" y="509"/>
                      </a:cubicBezTo>
                      <a:cubicBezTo>
                        <a:pt x="46834" y="442"/>
                        <a:pt x="47201" y="375"/>
                        <a:pt x="47468" y="375"/>
                      </a:cubicBezTo>
                      <a:cubicBezTo>
                        <a:pt x="47335" y="442"/>
                        <a:pt x="47168" y="575"/>
                        <a:pt x="47001" y="675"/>
                      </a:cubicBezTo>
                      <a:cubicBezTo>
                        <a:pt x="46367" y="1109"/>
                        <a:pt x="46401" y="1910"/>
                        <a:pt x="46534" y="2510"/>
                      </a:cubicBezTo>
                      <a:cubicBezTo>
                        <a:pt x="46434" y="2443"/>
                        <a:pt x="46334" y="2377"/>
                        <a:pt x="46234" y="2310"/>
                      </a:cubicBezTo>
                      <a:cubicBezTo>
                        <a:pt x="45555" y="1790"/>
                        <a:pt x="45258" y="1570"/>
                        <a:pt x="44936" y="1570"/>
                      </a:cubicBezTo>
                      <a:cubicBezTo>
                        <a:pt x="44721" y="1570"/>
                        <a:pt x="44494" y="1669"/>
                        <a:pt x="44132" y="1843"/>
                      </a:cubicBezTo>
                      <a:cubicBezTo>
                        <a:pt x="43298" y="2210"/>
                        <a:pt x="41564" y="3010"/>
                        <a:pt x="36827" y="3744"/>
                      </a:cubicBezTo>
                      <a:cubicBezTo>
                        <a:pt x="36794" y="3747"/>
                        <a:pt x="36761" y="3748"/>
                        <a:pt x="36728" y="3748"/>
                      </a:cubicBezTo>
                      <a:cubicBezTo>
                        <a:pt x="36324" y="3748"/>
                        <a:pt x="35906" y="3570"/>
                        <a:pt x="35660" y="3477"/>
                      </a:cubicBezTo>
                      <a:cubicBezTo>
                        <a:pt x="35520" y="3417"/>
                        <a:pt x="35427" y="3369"/>
                        <a:pt x="35355" y="3369"/>
                      </a:cubicBezTo>
                      <a:cubicBezTo>
                        <a:pt x="35306" y="3369"/>
                        <a:pt x="35266" y="3391"/>
                        <a:pt x="35226" y="3444"/>
                      </a:cubicBezTo>
                      <a:cubicBezTo>
                        <a:pt x="35126" y="3577"/>
                        <a:pt x="35126" y="3577"/>
                        <a:pt x="36060" y="4511"/>
                      </a:cubicBezTo>
                      <a:cubicBezTo>
                        <a:pt x="35726" y="4578"/>
                        <a:pt x="35426" y="4645"/>
                        <a:pt x="35126" y="4745"/>
                      </a:cubicBezTo>
                      <a:cubicBezTo>
                        <a:pt x="34492" y="4878"/>
                        <a:pt x="33925" y="5045"/>
                        <a:pt x="33091" y="5312"/>
                      </a:cubicBezTo>
                      <a:cubicBezTo>
                        <a:pt x="32991" y="5345"/>
                        <a:pt x="32958" y="5412"/>
                        <a:pt x="32991" y="5512"/>
                      </a:cubicBezTo>
                      <a:cubicBezTo>
                        <a:pt x="32991" y="5579"/>
                        <a:pt x="33058" y="5612"/>
                        <a:pt x="33124" y="5612"/>
                      </a:cubicBezTo>
                      <a:lnTo>
                        <a:pt x="33158" y="5612"/>
                      </a:lnTo>
                      <a:cubicBezTo>
                        <a:pt x="33992" y="5345"/>
                        <a:pt x="34559" y="5179"/>
                        <a:pt x="35193" y="5045"/>
                      </a:cubicBezTo>
                      <a:cubicBezTo>
                        <a:pt x="35560" y="4945"/>
                        <a:pt x="35960" y="4845"/>
                        <a:pt x="36393" y="4712"/>
                      </a:cubicBezTo>
                      <a:cubicBezTo>
                        <a:pt x="36460" y="4712"/>
                        <a:pt x="36494" y="4678"/>
                        <a:pt x="36494" y="4611"/>
                      </a:cubicBezTo>
                      <a:cubicBezTo>
                        <a:pt x="36527" y="4578"/>
                        <a:pt x="36494" y="4511"/>
                        <a:pt x="36460" y="4478"/>
                      </a:cubicBezTo>
                      <a:lnTo>
                        <a:pt x="36293" y="4311"/>
                      </a:lnTo>
                      <a:cubicBezTo>
                        <a:pt x="36127" y="4144"/>
                        <a:pt x="35993" y="4011"/>
                        <a:pt x="35893" y="3911"/>
                      </a:cubicBezTo>
                      <a:lnTo>
                        <a:pt x="35893" y="3911"/>
                      </a:lnTo>
                      <a:cubicBezTo>
                        <a:pt x="36113" y="3993"/>
                        <a:pt x="36400" y="4053"/>
                        <a:pt x="36681" y="4053"/>
                      </a:cubicBezTo>
                      <a:cubicBezTo>
                        <a:pt x="36741" y="4053"/>
                        <a:pt x="36801" y="4050"/>
                        <a:pt x="36860" y="4044"/>
                      </a:cubicBezTo>
                      <a:cubicBezTo>
                        <a:pt x="41664" y="3311"/>
                        <a:pt x="43432" y="2510"/>
                        <a:pt x="44266" y="2110"/>
                      </a:cubicBezTo>
                      <a:cubicBezTo>
                        <a:pt x="44557" y="1977"/>
                        <a:pt x="44733" y="1897"/>
                        <a:pt x="44904" y="1897"/>
                      </a:cubicBezTo>
                      <a:cubicBezTo>
                        <a:pt x="45163" y="1897"/>
                        <a:pt x="45411" y="2081"/>
                        <a:pt x="46034" y="2543"/>
                      </a:cubicBezTo>
                      <a:cubicBezTo>
                        <a:pt x="46234" y="2677"/>
                        <a:pt x="46434" y="2844"/>
                        <a:pt x="46667" y="3010"/>
                      </a:cubicBezTo>
                      <a:cubicBezTo>
                        <a:pt x="46701" y="3027"/>
                        <a:pt x="46734" y="3035"/>
                        <a:pt x="46768" y="3035"/>
                      </a:cubicBezTo>
                      <a:cubicBezTo>
                        <a:pt x="46801" y="3035"/>
                        <a:pt x="46834" y="3027"/>
                        <a:pt x="46868" y="3010"/>
                      </a:cubicBezTo>
                      <a:cubicBezTo>
                        <a:pt x="46901" y="2977"/>
                        <a:pt x="46934" y="2910"/>
                        <a:pt x="46934" y="2844"/>
                      </a:cubicBezTo>
                      <a:cubicBezTo>
                        <a:pt x="46734" y="2076"/>
                        <a:pt x="46634" y="1309"/>
                        <a:pt x="47201" y="942"/>
                      </a:cubicBezTo>
                      <a:cubicBezTo>
                        <a:pt x="47868" y="475"/>
                        <a:pt x="48035" y="342"/>
                        <a:pt x="47968" y="175"/>
                      </a:cubicBezTo>
                      <a:cubicBezTo>
                        <a:pt x="47923" y="83"/>
                        <a:pt x="47856" y="40"/>
                        <a:pt x="47671" y="40"/>
                      </a:cubicBezTo>
                      <a:cubicBezTo>
                        <a:pt x="47453" y="40"/>
                        <a:pt x="47072" y="100"/>
                        <a:pt x="46367" y="208"/>
                      </a:cubicBezTo>
                      <a:cubicBezTo>
                        <a:pt x="46067" y="275"/>
                        <a:pt x="45733" y="342"/>
                        <a:pt x="45333" y="375"/>
                      </a:cubicBezTo>
                      <a:cubicBezTo>
                        <a:pt x="45144" y="408"/>
                        <a:pt x="44985" y="423"/>
                        <a:pt x="44840" y="423"/>
                      </a:cubicBezTo>
                      <a:cubicBezTo>
                        <a:pt x="44551" y="423"/>
                        <a:pt x="44321" y="364"/>
                        <a:pt x="44032" y="275"/>
                      </a:cubicBezTo>
                      <a:cubicBezTo>
                        <a:pt x="43510" y="166"/>
                        <a:pt x="42874" y="1"/>
                        <a:pt x="415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6" name="Google Shape;236;p5"/>
                <p:cNvSpPr/>
                <p:nvPr/>
              </p:nvSpPr>
              <p:spPr>
                <a:xfrm>
                  <a:off x="2878900" y="1361400"/>
                  <a:ext cx="183475" cy="1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39" h="4405" extrusionOk="0">
                      <a:moveTo>
                        <a:pt x="467" y="301"/>
                      </a:moveTo>
                      <a:lnTo>
                        <a:pt x="467" y="301"/>
                      </a:lnTo>
                      <a:cubicBezTo>
                        <a:pt x="734" y="335"/>
                        <a:pt x="1301" y="502"/>
                        <a:pt x="1902" y="668"/>
                      </a:cubicBezTo>
                      <a:cubicBezTo>
                        <a:pt x="2335" y="768"/>
                        <a:pt x="2836" y="935"/>
                        <a:pt x="3403" y="1069"/>
                      </a:cubicBezTo>
                      <a:cubicBezTo>
                        <a:pt x="5237" y="1536"/>
                        <a:pt x="6138" y="2069"/>
                        <a:pt x="6972" y="4104"/>
                      </a:cubicBezTo>
                      <a:cubicBezTo>
                        <a:pt x="6038" y="4104"/>
                        <a:pt x="5304" y="4104"/>
                        <a:pt x="1735" y="1369"/>
                      </a:cubicBezTo>
                      <a:cubicBezTo>
                        <a:pt x="1068" y="835"/>
                        <a:pt x="634" y="502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167" y="568"/>
                        <a:pt x="1535" y="1602"/>
                      </a:cubicBezTo>
                      <a:cubicBezTo>
                        <a:pt x="4937" y="4238"/>
                        <a:pt x="5871" y="4404"/>
                        <a:pt x="6738" y="4404"/>
                      </a:cubicBezTo>
                      <a:lnTo>
                        <a:pt x="7172" y="4404"/>
                      </a:lnTo>
                      <a:cubicBezTo>
                        <a:pt x="7239" y="4404"/>
                        <a:pt x="7272" y="4371"/>
                        <a:pt x="7305" y="4338"/>
                      </a:cubicBezTo>
                      <a:cubicBezTo>
                        <a:pt x="7339" y="4304"/>
                        <a:pt x="7339" y="4238"/>
                        <a:pt x="7339" y="4204"/>
                      </a:cubicBezTo>
                      <a:cubicBezTo>
                        <a:pt x="6472" y="1869"/>
                        <a:pt x="5437" y="1269"/>
                        <a:pt x="3469" y="768"/>
                      </a:cubicBezTo>
                      <a:cubicBezTo>
                        <a:pt x="2936" y="635"/>
                        <a:pt x="2435" y="468"/>
                        <a:pt x="2002" y="368"/>
                      </a:cubicBezTo>
                      <a:cubicBezTo>
                        <a:pt x="1114" y="120"/>
                        <a:pt x="647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7" name="Google Shape;237;p5"/>
                <p:cNvSpPr/>
                <p:nvPr/>
              </p:nvSpPr>
              <p:spPr>
                <a:xfrm>
                  <a:off x="3302525" y="1297175"/>
                  <a:ext cx="39225" cy="4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9" h="1670" extrusionOk="0">
                      <a:moveTo>
                        <a:pt x="172" y="0"/>
                      </a:moveTo>
                      <a:cubicBezTo>
                        <a:pt x="120" y="0"/>
                        <a:pt x="77" y="37"/>
                        <a:pt x="34" y="102"/>
                      </a:cubicBezTo>
                      <a:cubicBezTo>
                        <a:pt x="1" y="168"/>
                        <a:pt x="34" y="269"/>
                        <a:pt x="101" y="302"/>
                      </a:cubicBezTo>
                      <a:cubicBezTo>
                        <a:pt x="401" y="435"/>
                        <a:pt x="568" y="702"/>
                        <a:pt x="735" y="969"/>
                      </a:cubicBezTo>
                      <a:cubicBezTo>
                        <a:pt x="901" y="1203"/>
                        <a:pt x="1068" y="1436"/>
                        <a:pt x="1302" y="1636"/>
                      </a:cubicBezTo>
                      <a:cubicBezTo>
                        <a:pt x="1335" y="1636"/>
                        <a:pt x="1368" y="1670"/>
                        <a:pt x="1402" y="1670"/>
                      </a:cubicBezTo>
                      <a:cubicBezTo>
                        <a:pt x="1435" y="1670"/>
                        <a:pt x="1502" y="1636"/>
                        <a:pt x="1535" y="1603"/>
                      </a:cubicBezTo>
                      <a:cubicBezTo>
                        <a:pt x="1568" y="1536"/>
                        <a:pt x="1568" y="1436"/>
                        <a:pt x="1502" y="1369"/>
                      </a:cubicBezTo>
                      <a:cubicBezTo>
                        <a:pt x="1268" y="1203"/>
                        <a:pt x="1135" y="1002"/>
                        <a:pt x="1001" y="769"/>
                      </a:cubicBezTo>
                      <a:cubicBezTo>
                        <a:pt x="801" y="502"/>
                        <a:pt x="601" y="202"/>
                        <a:pt x="268" y="35"/>
                      </a:cubicBezTo>
                      <a:cubicBezTo>
                        <a:pt x="232" y="11"/>
                        <a:pt x="201" y="0"/>
                        <a:pt x="17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8" name="Google Shape;238;p5"/>
                <p:cNvSpPr/>
                <p:nvPr/>
              </p:nvSpPr>
              <p:spPr>
                <a:xfrm>
                  <a:off x="2586175" y="1400600"/>
                  <a:ext cx="226875" cy="125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75" h="5038" extrusionOk="0">
                      <a:moveTo>
                        <a:pt x="535" y="335"/>
                      </a:moveTo>
                      <a:lnTo>
                        <a:pt x="535" y="335"/>
                      </a:lnTo>
                      <a:cubicBezTo>
                        <a:pt x="768" y="401"/>
                        <a:pt x="1068" y="535"/>
                        <a:pt x="1502" y="701"/>
                      </a:cubicBezTo>
                      <a:cubicBezTo>
                        <a:pt x="2303" y="1035"/>
                        <a:pt x="3603" y="1602"/>
                        <a:pt x="6072" y="2369"/>
                      </a:cubicBezTo>
                      <a:cubicBezTo>
                        <a:pt x="6906" y="2636"/>
                        <a:pt x="7073" y="2736"/>
                        <a:pt x="7573" y="3303"/>
                      </a:cubicBezTo>
                      <a:cubicBezTo>
                        <a:pt x="8640" y="4437"/>
                        <a:pt x="8674" y="4704"/>
                        <a:pt x="8674" y="4738"/>
                      </a:cubicBezTo>
                      <a:cubicBezTo>
                        <a:pt x="8653" y="4750"/>
                        <a:pt x="8624" y="4756"/>
                        <a:pt x="8586" y="4756"/>
                      </a:cubicBezTo>
                      <a:cubicBezTo>
                        <a:pt x="8008" y="4756"/>
                        <a:pt x="5483" y="3369"/>
                        <a:pt x="3603" y="2336"/>
                      </a:cubicBezTo>
                      <a:lnTo>
                        <a:pt x="2803" y="1902"/>
                      </a:lnTo>
                      <a:lnTo>
                        <a:pt x="2703" y="2036"/>
                      </a:lnTo>
                      <a:lnTo>
                        <a:pt x="2736" y="1869"/>
                      </a:lnTo>
                      <a:cubicBezTo>
                        <a:pt x="2002" y="1469"/>
                        <a:pt x="1102" y="968"/>
                        <a:pt x="535" y="335"/>
                      </a:cubicBezTo>
                      <a:close/>
                      <a:moveTo>
                        <a:pt x="168" y="1"/>
                      </a:moveTo>
                      <a:cubicBezTo>
                        <a:pt x="101" y="1"/>
                        <a:pt x="68" y="34"/>
                        <a:pt x="34" y="101"/>
                      </a:cubicBezTo>
                      <a:cubicBezTo>
                        <a:pt x="1" y="134"/>
                        <a:pt x="34" y="201"/>
                        <a:pt x="68" y="268"/>
                      </a:cubicBezTo>
                      <a:cubicBezTo>
                        <a:pt x="635" y="1068"/>
                        <a:pt x="1735" y="1669"/>
                        <a:pt x="2603" y="2136"/>
                      </a:cubicBezTo>
                      <a:lnTo>
                        <a:pt x="2703" y="2036"/>
                      </a:lnTo>
                      <a:lnTo>
                        <a:pt x="2636" y="2169"/>
                      </a:lnTo>
                      <a:lnTo>
                        <a:pt x="3437" y="2603"/>
                      </a:lnTo>
                      <a:cubicBezTo>
                        <a:pt x="6472" y="4271"/>
                        <a:pt x="7973" y="5038"/>
                        <a:pt x="8607" y="5038"/>
                      </a:cubicBezTo>
                      <a:cubicBezTo>
                        <a:pt x="8740" y="5038"/>
                        <a:pt x="8841" y="5005"/>
                        <a:pt x="8907" y="4938"/>
                      </a:cubicBezTo>
                      <a:cubicBezTo>
                        <a:pt x="9074" y="4704"/>
                        <a:pt x="8941" y="4337"/>
                        <a:pt x="7806" y="3070"/>
                      </a:cubicBezTo>
                      <a:cubicBezTo>
                        <a:pt x="7273" y="2503"/>
                        <a:pt x="7039" y="2369"/>
                        <a:pt x="6172" y="2069"/>
                      </a:cubicBezTo>
                      <a:cubicBezTo>
                        <a:pt x="3704" y="1302"/>
                        <a:pt x="2403" y="768"/>
                        <a:pt x="1635" y="435"/>
                      </a:cubicBezTo>
                      <a:cubicBezTo>
                        <a:pt x="935" y="134"/>
                        <a:pt x="601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9" name="Google Shape;239;p5"/>
                <p:cNvSpPr/>
                <p:nvPr/>
              </p:nvSpPr>
              <p:spPr>
                <a:xfrm>
                  <a:off x="3131575" y="1337000"/>
                  <a:ext cx="137625" cy="31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05" h="1245" extrusionOk="0">
                      <a:moveTo>
                        <a:pt x="5344" y="1"/>
                      </a:moveTo>
                      <a:cubicBezTo>
                        <a:pt x="5330" y="1"/>
                        <a:pt x="5316" y="4"/>
                        <a:pt x="5304" y="10"/>
                      </a:cubicBezTo>
                      <a:cubicBezTo>
                        <a:pt x="3603" y="443"/>
                        <a:pt x="1868" y="744"/>
                        <a:pt x="134" y="944"/>
                      </a:cubicBezTo>
                      <a:cubicBezTo>
                        <a:pt x="34" y="944"/>
                        <a:pt x="0" y="1044"/>
                        <a:pt x="0" y="1111"/>
                      </a:cubicBezTo>
                      <a:cubicBezTo>
                        <a:pt x="0" y="1211"/>
                        <a:pt x="67" y="1244"/>
                        <a:pt x="134" y="1244"/>
                      </a:cubicBezTo>
                      <a:lnTo>
                        <a:pt x="167" y="1244"/>
                      </a:lnTo>
                      <a:cubicBezTo>
                        <a:pt x="1902" y="1044"/>
                        <a:pt x="3670" y="744"/>
                        <a:pt x="5371" y="310"/>
                      </a:cubicBezTo>
                      <a:cubicBezTo>
                        <a:pt x="5438" y="277"/>
                        <a:pt x="5504" y="210"/>
                        <a:pt x="5471" y="110"/>
                      </a:cubicBezTo>
                      <a:cubicBezTo>
                        <a:pt x="5471" y="55"/>
                        <a:pt x="5404" y="1"/>
                        <a:pt x="534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0" name="Google Shape;240;p5"/>
                <p:cNvSpPr/>
                <p:nvPr/>
              </p:nvSpPr>
              <p:spPr>
                <a:xfrm>
                  <a:off x="3022325" y="1376425"/>
                  <a:ext cx="54225" cy="14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69" h="568" extrusionOk="0">
                      <a:moveTo>
                        <a:pt x="1386" y="1"/>
                      </a:moveTo>
                      <a:cubicBezTo>
                        <a:pt x="946" y="1"/>
                        <a:pt x="501" y="90"/>
                        <a:pt x="101" y="267"/>
                      </a:cubicBezTo>
                      <a:cubicBezTo>
                        <a:pt x="34" y="301"/>
                        <a:pt x="1" y="401"/>
                        <a:pt x="34" y="468"/>
                      </a:cubicBezTo>
                      <a:cubicBezTo>
                        <a:pt x="34" y="534"/>
                        <a:pt x="101" y="568"/>
                        <a:pt x="167" y="568"/>
                      </a:cubicBezTo>
                      <a:cubicBezTo>
                        <a:pt x="201" y="568"/>
                        <a:pt x="201" y="568"/>
                        <a:pt x="234" y="534"/>
                      </a:cubicBezTo>
                      <a:cubicBezTo>
                        <a:pt x="585" y="381"/>
                        <a:pt x="978" y="300"/>
                        <a:pt x="1368" y="300"/>
                      </a:cubicBezTo>
                      <a:cubicBezTo>
                        <a:pt x="1572" y="300"/>
                        <a:pt x="1774" y="322"/>
                        <a:pt x="1969" y="368"/>
                      </a:cubicBezTo>
                      <a:cubicBezTo>
                        <a:pt x="2069" y="368"/>
                        <a:pt x="2136" y="334"/>
                        <a:pt x="2169" y="234"/>
                      </a:cubicBezTo>
                      <a:cubicBezTo>
                        <a:pt x="2169" y="167"/>
                        <a:pt x="2136" y="67"/>
                        <a:pt x="2035" y="67"/>
                      </a:cubicBezTo>
                      <a:cubicBezTo>
                        <a:pt x="1824" y="23"/>
                        <a:pt x="1606" y="1"/>
                        <a:pt x="13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1" name="Google Shape;241;p5"/>
                <p:cNvSpPr/>
                <p:nvPr/>
              </p:nvSpPr>
              <p:spPr>
                <a:xfrm>
                  <a:off x="2296800" y="1403725"/>
                  <a:ext cx="368625" cy="174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745" h="6982" extrusionOk="0">
                      <a:moveTo>
                        <a:pt x="149" y="1"/>
                      </a:moveTo>
                      <a:cubicBezTo>
                        <a:pt x="78" y="1"/>
                        <a:pt x="28" y="55"/>
                        <a:pt x="1" y="109"/>
                      </a:cubicBezTo>
                      <a:cubicBezTo>
                        <a:pt x="1" y="210"/>
                        <a:pt x="34" y="276"/>
                        <a:pt x="134" y="310"/>
                      </a:cubicBezTo>
                      <a:cubicBezTo>
                        <a:pt x="4738" y="1377"/>
                        <a:pt x="9908" y="4846"/>
                        <a:pt x="12577" y="6814"/>
                      </a:cubicBezTo>
                      <a:cubicBezTo>
                        <a:pt x="12677" y="6914"/>
                        <a:pt x="12743" y="6948"/>
                        <a:pt x="12777" y="6981"/>
                      </a:cubicBezTo>
                      <a:lnTo>
                        <a:pt x="12944" y="6981"/>
                      </a:lnTo>
                      <a:cubicBezTo>
                        <a:pt x="12977" y="6948"/>
                        <a:pt x="13010" y="6881"/>
                        <a:pt x="13010" y="6814"/>
                      </a:cubicBezTo>
                      <a:cubicBezTo>
                        <a:pt x="12944" y="5914"/>
                        <a:pt x="12343" y="5213"/>
                        <a:pt x="11809" y="4679"/>
                      </a:cubicBezTo>
                      <a:cubicBezTo>
                        <a:pt x="11242" y="4079"/>
                        <a:pt x="10742" y="3679"/>
                        <a:pt x="10408" y="3412"/>
                      </a:cubicBezTo>
                      <a:cubicBezTo>
                        <a:pt x="10275" y="3278"/>
                        <a:pt x="10108" y="3145"/>
                        <a:pt x="10041" y="3078"/>
                      </a:cubicBezTo>
                      <a:cubicBezTo>
                        <a:pt x="10175" y="3012"/>
                        <a:pt x="10508" y="2978"/>
                        <a:pt x="10875" y="2911"/>
                      </a:cubicBezTo>
                      <a:cubicBezTo>
                        <a:pt x="11609" y="2811"/>
                        <a:pt x="12810" y="2645"/>
                        <a:pt x="14611" y="2211"/>
                      </a:cubicBezTo>
                      <a:cubicBezTo>
                        <a:pt x="14678" y="2178"/>
                        <a:pt x="14745" y="2111"/>
                        <a:pt x="14711" y="2011"/>
                      </a:cubicBezTo>
                      <a:cubicBezTo>
                        <a:pt x="14711" y="1956"/>
                        <a:pt x="14667" y="1902"/>
                        <a:pt x="14596" y="1902"/>
                      </a:cubicBezTo>
                      <a:cubicBezTo>
                        <a:pt x="14580" y="1902"/>
                        <a:pt x="14563" y="1905"/>
                        <a:pt x="14545" y="1911"/>
                      </a:cubicBezTo>
                      <a:cubicBezTo>
                        <a:pt x="12777" y="2311"/>
                        <a:pt x="11543" y="2511"/>
                        <a:pt x="10809" y="2611"/>
                      </a:cubicBezTo>
                      <a:cubicBezTo>
                        <a:pt x="10008" y="2745"/>
                        <a:pt x="9741" y="2778"/>
                        <a:pt x="9708" y="2978"/>
                      </a:cubicBezTo>
                      <a:cubicBezTo>
                        <a:pt x="9641" y="3178"/>
                        <a:pt x="9808" y="3312"/>
                        <a:pt x="10208" y="3645"/>
                      </a:cubicBezTo>
                      <a:cubicBezTo>
                        <a:pt x="10542" y="3912"/>
                        <a:pt x="11009" y="4279"/>
                        <a:pt x="11576" y="4880"/>
                      </a:cubicBezTo>
                      <a:cubicBezTo>
                        <a:pt x="12010" y="5313"/>
                        <a:pt x="12477" y="5847"/>
                        <a:pt x="12643" y="6481"/>
                      </a:cubicBezTo>
                      <a:cubicBezTo>
                        <a:pt x="9908" y="4479"/>
                        <a:pt x="4804" y="1077"/>
                        <a:pt x="201" y="9"/>
                      </a:cubicBezTo>
                      <a:cubicBezTo>
                        <a:pt x="183" y="3"/>
                        <a:pt x="165" y="1"/>
                        <a:pt x="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2" name="Google Shape;242;p5"/>
                <p:cNvSpPr/>
                <p:nvPr/>
              </p:nvSpPr>
              <p:spPr>
                <a:xfrm>
                  <a:off x="2369375" y="1306375"/>
                  <a:ext cx="919825" cy="170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93" h="6806" extrusionOk="0">
                      <a:moveTo>
                        <a:pt x="36626" y="1"/>
                      </a:moveTo>
                      <a:cubicBezTo>
                        <a:pt x="35592" y="67"/>
                        <a:pt x="34558" y="134"/>
                        <a:pt x="33524" y="167"/>
                      </a:cubicBezTo>
                      <a:cubicBezTo>
                        <a:pt x="32023" y="234"/>
                        <a:pt x="30488" y="301"/>
                        <a:pt x="28987" y="468"/>
                      </a:cubicBezTo>
                      <a:cubicBezTo>
                        <a:pt x="26019" y="768"/>
                        <a:pt x="23050" y="1168"/>
                        <a:pt x="20114" y="1602"/>
                      </a:cubicBezTo>
                      <a:cubicBezTo>
                        <a:pt x="17246" y="2035"/>
                        <a:pt x="14377" y="2369"/>
                        <a:pt x="11408" y="2669"/>
                      </a:cubicBezTo>
                      <a:cubicBezTo>
                        <a:pt x="7706" y="3036"/>
                        <a:pt x="3903" y="3436"/>
                        <a:pt x="133" y="3770"/>
                      </a:cubicBezTo>
                      <a:cubicBezTo>
                        <a:pt x="100" y="3770"/>
                        <a:pt x="33" y="3803"/>
                        <a:pt x="0" y="3870"/>
                      </a:cubicBezTo>
                      <a:cubicBezTo>
                        <a:pt x="0" y="3937"/>
                        <a:pt x="0" y="4003"/>
                        <a:pt x="67" y="4037"/>
                      </a:cubicBezTo>
                      <a:cubicBezTo>
                        <a:pt x="701" y="4671"/>
                        <a:pt x="1568" y="5038"/>
                        <a:pt x="2368" y="5404"/>
                      </a:cubicBezTo>
                      <a:lnTo>
                        <a:pt x="2735" y="5571"/>
                      </a:lnTo>
                      <a:cubicBezTo>
                        <a:pt x="3736" y="6005"/>
                        <a:pt x="4770" y="6439"/>
                        <a:pt x="5804" y="6772"/>
                      </a:cubicBezTo>
                      <a:cubicBezTo>
                        <a:pt x="5838" y="6772"/>
                        <a:pt x="5838" y="6805"/>
                        <a:pt x="5871" y="6805"/>
                      </a:cubicBezTo>
                      <a:cubicBezTo>
                        <a:pt x="5938" y="6805"/>
                        <a:pt x="5971" y="6739"/>
                        <a:pt x="6004" y="6705"/>
                      </a:cubicBezTo>
                      <a:cubicBezTo>
                        <a:pt x="6038" y="6605"/>
                        <a:pt x="5971" y="6505"/>
                        <a:pt x="5904" y="6505"/>
                      </a:cubicBezTo>
                      <a:cubicBezTo>
                        <a:pt x="4870" y="6138"/>
                        <a:pt x="3836" y="5738"/>
                        <a:pt x="2835" y="5271"/>
                      </a:cubicBezTo>
                      <a:lnTo>
                        <a:pt x="2502" y="5138"/>
                      </a:lnTo>
                      <a:cubicBezTo>
                        <a:pt x="1801" y="4804"/>
                        <a:pt x="1101" y="4504"/>
                        <a:pt x="534" y="4037"/>
                      </a:cubicBezTo>
                      <a:cubicBezTo>
                        <a:pt x="4170" y="3737"/>
                        <a:pt x="7872" y="3336"/>
                        <a:pt x="11442" y="2969"/>
                      </a:cubicBezTo>
                      <a:cubicBezTo>
                        <a:pt x="14410" y="2669"/>
                        <a:pt x="17279" y="2369"/>
                        <a:pt x="20148" y="1935"/>
                      </a:cubicBezTo>
                      <a:cubicBezTo>
                        <a:pt x="23083" y="1468"/>
                        <a:pt x="26052" y="1101"/>
                        <a:pt x="28987" y="768"/>
                      </a:cubicBezTo>
                      <a:cubicBezTo>
                        <a:pt x="30522" y="601"/>
                        <a:pt x="32056" y="534"/>
                        <a:pt x="33524" y="468"/>
                      </a:cubicBezTo>
                      <a:cubicBezTo>
                        <a:pt x="34558" y="434"/>
                        <a:pt x="35625" y="401"/>
                        <a:pt x="36660" y="334"/>
                      </a:cubicBezTo>
                      <a:cubicBezTo>
                        <a:pt x="36726" y="301"/>
                        <a:pt x="36793" y="234"/>
                        <a:pt x="36793" y="167"/>
                      </a:cubicBezTo>
                      <a:cubicBezTo>
                        <a:pt x="36793" y="67"/>
                        <a:pt x="36726" y="1"/>
                        <a:pt x="366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3" name="Google Shape;243;p5"/>
                <p:cNvSpPr/>
                <p:nvPr/>
              </p:nvSpPr>
              <p:spPr>
                <a:xfrm>
                  <a:off x="2697100" y="1401450"/>
                  <a:ext cx="236025" cy="4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41" h="1869" extrusionOk="0">
                      <a:moveTo>
                        <a:pt x="9240" y="0"/>
                      </a:moveTo>
                      <a:cubicBezTo>
                        <a:pt x="6272" y="567"/>
                        <a:pt x="3136" y="1101"/>
                        <a:pt x="167" y="1535"/>
                      </a:cubicBezTo>
                      <a:cubicBezTo>
                        <a:pt x="67" y="1568"/>
                        <a:pt x="0" y="1635"/>
                        <a:pt x="34" y="1735"/>
                      </a:cubicBezTo>
                      <a:cubicBezTo>
                        <a:pt x="34" y="1802"/>
                        <a:pt x="100" y="1868"/>
                        <a:pt x="167" y="1868"/>
                      </a:cubicBezTo>
                      <a:lnTo>
                        <a:pt x="201" y="1868"/>
                      </a:lnTo>
                      <a:cubicBezTo>
                        <a:pt x="3169" y="1401"/>
                        <a:pt x="6338" y="868"/>
                        <a:pt x="9274" y="334"/>
                      </a:cubicBezTo>
                      <a:cubicBezTo>
                        <a:pt x="9374" y="301"/>
                        <a:pt x="9440" y="234"/>
                        <a:pt x="9407" y="134"/>
                      </a:cubicBezTo>
                      <a:cubicBezTo>
                        <a:pt x="9407" y="67"/>
                        <a:pt x="9307" y="0"/>
                        <a:pt x="924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4" name="Google Shape;244;p5"/>
                <p:cNvSpPr/>
                <p:nvPr/>
              </p:nvSpPr>
              <p:spPr>
                <a:xfrm>
                  <a:off x="2416075" y="1511200"/>
                  <a:ext cx="120100" cy="33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4" h="1348" extrusionOk="0">
                      <a:moveTo>
                        <a:pt x="4658" y="1"/>
                      </a:moveTo>
                      <a:cubicBezTo>
                        <a:pt x="4639" y="1"/>
                        <a:pt x="4620" y="5"/>
                        <a:pt x="4603" y="13"/>
                      </a:cubicBezTo>
                      <a:cubicBezTo>
                        <a:pt x="4370" y="80"/>
                        <a:pt x="4136" y="147"/>
                        <a:pt x="3869" y="180"/>
                      </a:cubicBezTo>
                      <a:cubicBezTo>
                        <a:pt x="3336" y="314"/>
                        <a:pt x="2802" y="447"/>
                        <a:pt x="2302" y="714"/>
                      </a:cubicBezTo>
                      <a:cubicBezTo>
                        <a:pt x="2235" y="747"/>
                        <a:pt x="2168" y="781"/>
                        <a:pt x="2102" y="814"/>
                      </a:cubicBezTo>
                      <a:cubicBezTo>
                        <a:pt x="1968" y="914"/>
                        <a:pt x="1801" y="981"/>
                        <a:pt x="1668" y="1014"/>
                      </a:cubicBezTo>
                      <a:cubicBezTo>
                        <a:pt x="1623" y="1026"/>
                        <a:pt x="1575" y="1032"/>
                        <a:pt x="1524" y="1032"/>
                      </a:cubicBezTo>
                      <a:cubicBezTo>
                        <a:pt x="1157" y="1032"/>
                        <a:pt x="647" y="736"/>
                        <a:pt x="267" y="414"/>
                      </a:cubicBezTo>
                      <a:cubicBezTo>
                        <a:pt x="241" y="388"/>
                        <a:pt x="211" y="377"/>
                        <a:pt x="181" y="377"/>
                      </a:cubicBezTo>
                      <a:cubicBezTo>
                        <a:pt x="133" y="377"/>
                        <a:pt x="87" y="406"/>
                        <a:pt x="67" y="447"/>
                      </a:cubicBezTo>
                      <a:cubicBezTo>
                        <a:pt x="0" y="514"/>
                        <a:pt x="0" y="614"/>
                        <a:pt x="67" y="647"/>
                      </a:cubicBezTo>
                      <a:cubicBezTo>
                        <a:pt x="467" y="981"/>
                        <a:pt x="1067" y="1348"/>
                        <a:pt x="1568" y="1348"/>
                      </a:cubicBezTo>
                      <a:cubicBezTo>
                        <a:pt x="1601" y="1348"/>
                        <a:pt x="1668" y="1348"/>
                        <a:pt x="1735" y="1314"/>
                      </a:cubicBezTo>
                      <a:cubicBezTo>
                        <a:pt x="1935" y="1281"/>
                        <a:pt x="2102" y="1181"/>
                        <a:pt x="2268" y="1081"/>
                      </a:cubicBezTo>
                      <a:cubicBezTo>
                        <a:pt x="2335" y="1048"/>
                        <a:pt x="2368" y="1014"/>
                        <a:pt x="2435" y="981"/>
                      </a:cubicBezTo>
                      <a:cubicBezTo>
                        <a:pt x="2935" y="747"/>
                        <a:pt x="3436" y="614"/>
                        <a:pt x="3970" y="480"/>
                      </a:cubicBezTo>
                      <a:cubicBezTo>
                        <a:pt x="4203" y="447"/>
                        <a:pt x="4437" y="380"/>
                        <a:pt x="4670" y="314"/>
                      </a:cubicBezTo>
                      <a:cubicBezTo>
                        <a:pt x="4770" y="280"/>
                        <a:pt x="4803" y="180"/>
                        <a:pt x="4803" y="114"/>
                      </a:cubicBezTo>
                      <a:cubicBezTo>
                        <a:pt x="4778" y="38"/>
                        <a:pt x="4716" y="1"/>
                        <a:pt x="465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5" name="Google Shape;245;p5"/>
                <p:cNvSpPr/>
                <p:nvPr/>
              </p:nvSpPr>
              <p:spPr>
                <a:xfrm>
                  <a:off x="2368525" y="1461275"/>
                  <a:ext cx="103425" cy="58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7" h="2345" extrusionOk="0">
                      <a:moveTo>
                        <a:pt x="182" y="0"/>
                      </a:moveTo>
                      <a:cubicBezTo>
                        <a:pt x="111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435" y="843"/>
                        <a:pt x="2703" y="1510"/>
                        <a:pt x="3870" y="2311"/>
                      </a:cubicBezTo>
                      <a:cubicBezTo>
                        <a:pt x="3870" y="2344"/>
                        <a:pt x="3903" y="2344"/>
                        <a:pt x="3937" y="2344"/>
                      </a:cubicBezTo>
                      <a:cubicBezTo>
                        <a:pt x="4004" y="2344"/>
                        <a:pt x="4037" y="2311"/>
                        <a:pt x="4070" y="2277"/>
                      </a:cubicBezTo>
                      <a:cubicBezTo>
                        <a:pt x="4137" y="2211"/>
                        <a:pt x="4104" y="2111"/>
                        <a:pt x="4037" y="2044"/>
                      </a:cubicBezTo>
                      <a:cubicBezTo>
                        <a:pt x="2836" y="1243"/>
                        <a:pt x="1568" y="543"/>
                        <a:pt x="234" y="9"/>
                      </a:cubicBezTo>
                      <a:cubicBezTo>
                        <a:pt x="216" y="3"/>
                        <a:pt x="199" y="0"/>
                        <a:pt x="18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6" name="Google Shape;246;p5"/>
                <p:cNvSpPr/>
                <p:nvPr/>
              </p:nvSpPr>
              <p:spPr>
                <a:xfrm>
                  <a:off x="2471100" y="1518600"/>
                  <a:ext cx="127625" cy="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" h="3220" extrusionOk="0">
                      <a:moveTo>
                        <a:pt x="2886" y="1"/>
                      </a:moveTo>
                      <a:cubicBezTo>
                        <a:pt x="2844" y="1"/>
                        <a:pt x="2803" y="18"/>
                        <a:pt x="2769" y="51"/>
                      </a:cubicBezTo>
                      <a:cubicBezTo>
                        <a:pt x="2736" y="118"/>
                        <a:pt x="2736" y="218"/>
                        <a:pt x="2803" y="285"/>
                      </a:cubicBezTo>
                      <a:cubicBezTo>
                        <a:pt x="3637" y="1018"/>
                        <a:pt x="4137" y="1819"/>
                        <a:pt x="4704" y="2920"/>
                      </a:cubicBezTo>
                      <a:cubicBezTo>
                        <a:pt x="3436" y="2786"/>
                        <a:pt x="2002" y="1719"/>
                        <a:pt x="935" y="918"/>
                      </a:cubicBezTo>
                      <a:cubicBezTo>
                        <a:pt x="668" y="752"/>
                        <a:pt x="434" y="585"/>
                        <a:pt x="234" y="418"/>
                      </a:cubicBezTo>
                      <a:cubicBezTo>
                        <a:pt x="216" y="409"/>
                        <a:pt x="196" y="405"/>
                        <a:pt x="175" y="405"/>
                      </a:cubicBezTo>
                      <a:cubicBezTo>
                        <a:pt x="119" y="405"/>
                        <a:pt x="58" y="436"/>
                        <a:pt x="34" y="485"/>
                      </a:cubicBezTo>
                      <a:cubicBezTo>
                        <a:pt x="1" y="551"/>
                        <a:pt x="1" y="651"/>
                        <a:pt x="67" y="685"/>
                      </a:cubicBezTo>
                      <a:cubicBezTo>
                        <a:pt x="267" y="818"/>
                        <a:pt x="501" y="985"/>
                        <a:pt x="734" y="1185"/>
                      </a:cubicBezTo>
                      <a:cubicBezTo>
                        <a:pt x="1902" y="2052"/>
                        <a:pt x="3503" y="3220"/>
                        <a:pt x="4904" y="3220"/>
                      </a:cubicBezTo>
                      <a:lnTo>
                        <a:pt x="4971" y="3220"/>
                      </a:lnTo>
                      <a:cubicBezTo>
                        <a:pt x="5004" y="3220"/>
                        <a:pt x="5071" y="3187"/>
                        <a:pt x="5104" y="3153"/>
                      </a:cubicBezTo>
                      <a:cubicBezTo>
                        <a:pt x="5104" y="3120"/>
                        <a:pt x="5104" y="3053"/>
                        <a:pt x="5104" y="3020"/>
                      </a:cubicBezTo>
                      <a:cubicBezTo>
                        <a:pt x="4571" y="1986"/>
                        <a:pt x="4003" y="985"/>
                        <a:pt x="3003" y="51"/>
                      </a:cubicBezTo>
                      <a:cubicBezTo>
                        <a:pt x="2969" y="18"/>
                        <a:pt x="2928" y="1"/>
                        <a:pt x="288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7" name="Google Shape;247;p5"/>
                <p:cNvSpPr/>
                <p:nvPr/>
              </p:nvSpPr>
              <p:spPr>
                <a:xfrm>
                  <a:off x="2591200" y="1485675"/>
                  <a:ext cx="138450" cy="4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38" h="1936" extrusionOk="0">
                      <a:moveTo>
                        <a:pt x="5304" y="0"/>
                      </a:moveTo>
                      <a:cubicBezTo>
                        <a:pt x="5237" y="34"/>
                        <a:pt x="5137" y="67"/>
                        <a:pt x="5037" y="67"/>
                      </a:cubicBezTo>
                      <a:cubicBezTo>
                        <a:pt x="4637" y="167"/>
                        <a:pt x="3903" y="301"/>
                        <a:pt x="2402" y="801"/>
                      </a:cubicBezTo>
                      <a:cubicBezTo>
                        <a:pt x="2366" y="819"/>
                        <a:pt x="2337" y="827"/>
                        <a:pt x="2312" y="827"/>
                      </a:cubicBezTo>
                      <a:cubicBezTo>
                        <a:pt x="2243" y="827"/>
                        <a:pt x="2199" y="765"/>
                        <a:pt x="2102" y="668"/>
                      </a:cubicBezTo>
                      <a:cubicBezTo>
                        <a:pt x="2006" y="572"/>
                        <a:pt x="1876" y="408"/>
                        <a:pt x="1639" y="408"/>
                      </a:cubicBezTo>
                      <a:cubicBezTo>
                        <a:pt x="1545" y="408"/>
                        <a:pt x="1434" y="434"/>
                        <a:pt x="1301" y="501"/>
                      </a:cubicBezTo>
                      <a:cubicBezTo>
                        <a:pt x="1234" y="534"/>
                        <a:pt x="1201" y="601"/>
                        <a:pt x="1234" y="701"/>
                      </a:cubicBezTo>
                      <a:lnTo>
                        <a:pt x="1301" y="868"/>
                      </a:lnTo>
                      <a:cubicBezTo>
                        <a:pt x="1368" y="1001"/>
                        <a:pt x="1434" y="1168"/>
                        <a:pt x="1434" y="1201"/>
                      </a:cubicBezTo>
                      <a:cubicBezTo>
                        <a:pt x="1401" y="1268"/>
                        <a:pt x="1101" y="1335"/>
                        <a:pt x="801" y="1435"/>
                      </a:cubicBezTo>
                      <a:cubicBezTo>
                        <a:pt x="634" y="1468"/>
                        <a:pt x="400" y="1535"/>
                        <a:pt x="133" y="1635"/>
                      </a:cubicBezTo>
                      <a:cubicBezTo>
                        <a:pt x="67" y="1635"/>
                        <a:pt x="0" y="1735"/>
                        <a:pt x="33" y="1802"/>
                      </a:cubicBezTo>
                      <a:cubicBezTo>
                        <a:pt x="67" y="1902"/>
                        <a:pt x="100" y="1935"/>
                        <a:pt x="167" y="1935"/>
                      </a:cubicBezTo>
                      <a:cubicBezTo>
                        <a:pt x="200" y="1935"/>
                        <a:pt x="200" y="1935"/>
                        <a:pt x="234" y="1902"/>
                      </a:cubicBezTo>
                      <a:cubicBezTo>
                        <a:pt x="500" y="1835"/>
                        <a:pt x="734" y="1768"/>
                        <a:pt x="901" y="1735"/>
                      </a:cubicBezTo>
                      <a:cubicBezTo>
                        <a:pt x="1434" y="1568"/>
                        <a:pt x="1635" y="1501"/>
                        <a:pt x="1735" y="1335"/>
                      </a:cubicBezTo>
                      <a:cubicBezTo>
                        <a:pt x="1801" y="1168"/>
                        <a:pt x="1735" y="1001"/>
                        <a:pt x="1601" y="734"/>
                      </a:cubicBezTo>
                      <a:cubicBezTo>
                        <a:pt x="1618" y="729"/>
                        <a:pt x="1635" y="726"/>
                        <a:pt x="1650" y="726"/>
                      </a:cubicBezTo>
                      <a:cubicBezTo>
                        <a:pt x="1725" y="726"/>
                        <a:pt x="1785" y="790"/>
                        <a:pt x="1868" y="901"/>
                      </a:cubicBezTo>
                      <a:cubicBezTo>
                        <a:pt x="1970" y="1003"/>
                        <a:pt x="2093" y="1145"/>
                        <a:pt x="2295" y="1145"/>
                      </a:cubicBezTo>
                      <a:cubicBezTo>
                        <a:pt x="2356" y="1145"/>
                        <a:pt x="2424" y="1132"/>
                        <a:pt x="2502" y="1101"/>
                      </a:cubicBezTo>
                      <a:cubicBezTo>
                        <a:pt x="3970" y="601"/>
                        <a:pt x="4703" y="467"/>
                        <a:pt x="5104" y="367"/>
                      </a:cubicBezTo>
                      <a:cubicBezTo>
                        <a:pt x="5237" y="367"/>
                        <a:pt x="5337" y="334"/>
                        <a:pt x="5404" y="301"/>
                      </a:cubicBezTo>
                      <a:cubicBezTo>
                        <a:pt x="5471" y="301"/>
                        <a:pt x="5537" y="201"/>
                        <a:pt x="5504" y="100"/>
                      </a:cubicBezTo>
                      <a:cubicBezTo>
                        <a:pt x="5471" y="34"/>
                        <a:pt x="5404" y="0"/>
                        <a:pt x="530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8" name="Google Shape;248;p5"/>
                <p:cNvSpPr/>
                <p:nvPr/>
              </p:nvSpPr>
              <p:spPr>
                <a:xfrm>
                  <a:off x="2342675" y="1560425"/>
                  <a:ext cx="183500" cy="6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40" h="2648" extrusionOk="0">
                      <a:moveTo>
                        <a:pt x="1523" y="0"/>
                      </a:moveTo>
                      <a:cubicBezTo>
                        <a:pt x="1504" y="0"/>
                        <a:pt x="1485" y="4"/>
                        <a:pt x="1468" y="13"/>
                      </a:cubicBezTo>
                      <a:cubicBezTo>
                        <a:pt x="1235" y="113"/>
                        <a:pt x="101" y="646"/>
                        <a:pt x="34" y="1113"/>
                      </a:cubicBezTo>
                      <a:cubicBezTo>
                        <a:pt x="1" y="1213"/>
                        <a:pt x="67" y="1347"/>
                        <a:pt x="134" y="1414"/>
                      </a:cubicBezTo>
                      <a:cubicBezTo>
                        <a:pt x="801" y="1981"/>
                        <a:pt x="2035" y="2648"/>
                        <a:pt x="2569" y="2648"/>
                      </a:cubicBezTo>
                      <a:lnTo>
                        <a:pt x="2602" y="2648"/>
                      </a:lnTo>
                      <a:cubicBezTo>
                        <a:pt x="2703" y="2648"/>
                        <a:pt x="2703" y="2648"/>
                        <a:pt x="3837" y="2081"/>
                      </a:cubicBezTo>
                      <a:cubicBezTo>
                        <a:pt x="4470" y="1780"/>
                        <a:pt x="5538" y="1213"/>
                        <a:pt x="7239" y="379"/>
                      </a:cubicBezTo>
                      <a:cubicBezTo>
                        <a:pt x="7306" y="346"/>
                        <a:pt x="7339" y="246"/>
                        <a:pt x="7306" y="146"/>
                      </a:cubicBezTo>
                      <a:cubicBezTo>
                        <a:pt x="7281" y="97"/>
                        <a:pt x="7221" y="66"/>
                        <a:pt x="7165" y="66"/>
                      </a:cubicBezTo>
                      <a:cubicBezTo>
                        <a:pt x="7144" y="66"/>
                        <a:pt x="7124" y="70"/>
                        <a:pt x="7106" y="79"/>
                      </a:cubicBezTo>
                      <a:cubicBezTo>
                        <a:pt x="5371" y="947"/>
                        <a:pt x="4337" y="1480"/>
                        <a:pt x="3670" y="1814"/>
                      </a:cubicBezTo>
                      <a:cubicBezTo>
                        <a:pt x="2736" y="2314"/>
                        <a:pt x="2636" y="2348"/>
                        <a:pt x="2569" y="2348"/>
                      </a:cubicBezTo>
                      <a:lnTo>
                        <a:pt x="2536" y="2348"/>
                      </a:lnTo>
                      <a:cubicBezTo>
                        <a:pt x="2135" y="2348"/>
                        <a:pt x="1001" y="1747"/>
                        <a:pt x="334" y="1147"/>
                      </a:cubicBezTo>
                      <a:cubicBezTo>
                        <a:pt x="368" y="947"/>
                        <a:pt x="1001" y="546"/>
                        <a:pt x="1602" y="313"/>
                      </a:cubicBezTo>
                      <a:cubicBezTo>
                        <a:pt x="1668" y="279"/>
                        <a:pt x="1702" y="179"/>
                        <a:pt x="1668" y="113"/>
                      </a:cubicBezTo>
                      <a:cubicBezTo>
                        <a:pt x="1643" y="38"/>
                        <a:pt x="1581" y="0"/>
                        <a:pt x="152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9" name="Google Shape;249;p5"/>
                <p:cNvSpPr/>
                <p:nvPr/>
              </p:nvSpPr>
              <p:spPr>
                <a:xfrm>
                  <a:off x="2079150" y="1590250"/>
                  <a:ext cx="502900" cy="150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16" h="6025" extrusionOk="0">
                      <a:moveTo>
                        <a:pt x="15463" y="0"/>
                      </a:moveTo>
                      <a:cubicBezTo>
                        <a:pt x="15414" y="0"/>
                        <a:pt x="15366" y="24"/>
                        <a:pt x="15345" y="87"/>
                      </a:cubicBezTo>
                      <a:cubicBezTo>
                        <a:pt x="15278" y="154"/>
                        <a:pt x="15312" y="254"/>
                        <a:pt x="15378" y="287"/>
                      </a:cubicBezTo>
                      <a:cubicBezTo>
                        <a:pt x="17513" y="1788"/>
                        <a:pt x="19681" y="3856"/>
                        <a:pt x="19381" y="4824"/>
                      </a:cubicBezTo>
                      <a:cubicBezTo>
                        <a:pt x="19315" y="5157"/>
                        <a:pt x="18881" y="5324"/>
                        <a:pt x="18114" y="5391"/>
                      </a:cubicBezTo>
                      <a:cubicBezTo>
                        <a:pt x="17447" y="5424"/>
                        <a:pt x="16779" y="5458"/>
                        <a:pt x="16146" y="5524"/>
                      </a:cubicBezTo>
                      <a:cubicBezTo>
                        <a:pt x="14798" y="5624"/>
                        <a:pt x="13474" y="5721"/>
                        <a:pt x="12089" y="5721"/>
                      </a:cubicBezTo>
                      <a:cubicBezTo>
                        <a:pt x="8844" y="5721"/>
                        <a:pt x="5260" y="5190"/>
                        <a:pt x="234" y="2922"/>
                      </a:cubicBezTo>
                      <a:cubicBezTo>
                        <a:pt x="216" y="2914"/>
                        <a:pt x="196" y="2909"/>
                        <a:pt x="175" y="2909"/>
                      </a:cubicBezTo>
                      <a:cubicBezTo>
                        <a:pt x="119" y="2909"/>
                        <a:pt x="59" y="2940"/>
                        <a:pt x="34" y="2989"/>
                      </a:cubicBezTo>
                      <a:cubicBezTo>
                        <a:pt x="1" y="3056"/>
                        <a:pt x="34" y="3156"/>
                        <a:pt x="101" y="3189"/>
                      </a:cubicBezTo>
                      <a:cubicBezTo>
                        <a:pt x="5171" y="5491"/>
                        <a:pt x="8807" y="6025"/>
                        <a:pt x="12076" y="6025"/>
                      </a:cubicBezTo>
                      <a:cubicBezTo>
                        <a:pt x="13477" y="6025"/>
                        <a:pt x="14811" y="5925"/>
                        <a:pt x="16179" y="5825"/>
                      </a:cubicBezTo>
                      <a:cubicBezTo>
                        <a:pt x="16813" y="5791"/>
                        <a:pt x="17447" y="5724"/>
                        <a:pt x="18114" y="5691"/>
                      </a:cubicBezTo>
                      <a:cubicBezTo>
                        <a:pt x="19014" y="5624"/>
                        <a:pt x="19548" y="5391"/>
                        <a:pt x="19681" y="4891"/>
                      </a:cubicBezTo>
                      <a:cubicBezTo>
                        <a:pt x="20115" y="3389"/>
                        <a:pt x="16312" y="587"/>
                        <a:pt x="15545" y="20"/>
                      </a:cubicBezTo>
                      <a:cubicBezTo>
                        <a:pt x="15521" y="8"/>
                        <a:pt x="15492" y="0"/>
                        <a:pt x="154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0" name="Google Shape;250;p5"/>
                <p:cNvSpPr/>
                <p:nvPr/>
              </p:nvSpPr>
              <p:spPr>
                <a:xfrm>
                  <a:off x="2264300" y="1617125"/>
                  <a:ext cx="274375" cy="93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975" h="3749" extrusionOk="0">
                      <a:moveTo>
                        <a:pt x="146" y="0"/>
                      </a:moveTo>
                      <a:cubicBezTo>
                        <a:pt x="90" y="0"/>
                        <a:pt x="33" y="38"/>
                        <a:pt x="33" y="113"/>
                      </a:cubicBezTo>
                      <a:cubicBezTo>
                        <a:pt x="0" y="180"/>
                        <a:pt x="33" y="280"/>
                        <a:pt x="133" y="313"/>
                      </a:cubicBezTo>
                      <a:cubicBezTo>
                        <a:pt x="1401" y="680"/>
                        <a:pt x="2669" y="1214"/>
                        <a:pt x="3903" y="1747"/>
                      </a:cubicBezTo>
                      <a:cubicBezTo>
                        <a:pt x="6104" y="2648"/>
                        <a:pt x="8373" y="3615"/>
                        <a:pt x="10774" y="3749"/>
                      </a:cubicBezTo>
                      <a:lnTo>
                        <a:pt x="10808" y="3749"/>
                      </a:lnTo>
                      <a:cubicBezTo>
                        <a:pt x="10874" y="3749"/>
                        <a:pt x="10941" y="3682"/>
                        <a:pt x="10941" y="3582"/>
                      </a:cubicBezTo>
                      <a:cubicBezTo>
                        <a:pt x="10975" y="3515"/>
                        <a:pt x="10908" y="3415"/>
                        <a:pt x="10808" y="3415"/>
                      </a:cubicBezTo>
                      <a:cubicBezTo>
                        <a:pt x="8439" y="3315"/>
                        <a:pt x="6204" y="2348"/>
                        <a:pt x="4036" y="1447"/>
                      </a:cubicBezTo>
                      <a:cubicBezTo>
                        <a:pt x="2802" y="913"/>
                        <a:pt x="1501" y="380"/>
                        <a:pt x="200" y="13"/>
                      </a:cubicBezTo>
                      <a:cubicBezTo>
                        <a:pt x="183" y="4"/>
                        <a:pt x="165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1" name="Google Shape;251;p5"/>
                <p:cNvSpPr/>
                <p:nvPr/>
              </p:nvSpPr>
              <p:spPr>
                <a:xfrm>
                  <a:off x="2423575" y="1641575"/>
                  <a:ext cx="97600" cy="3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04" h="1404" extrusionOk="0">
                      <a:moveTo>
                        <a:pt x="164" y="1"/>
                      </a:moveTo>
                      <a:cubicBezTo>
                        <a:pt x="104" y="1"/>
                        <a:pt x="55" y="38"/>
                        <a:pt x="34" y="102"/>
                      </a:cubicBezTo>
                      <a:cubicBezTo>
                        <a:pt x="0" y="169"/>
                        <a:pt x="34" y="269"/>
                        <a:pt x="134" y="302"/>
                      </a:cubicBezTo>
                      <a:cubicBezTo>
                        <a:pt x="1268" y="836"/>
                        <a:pt x="2469" y="1203"/>
                        <a:pt x="3703" y="1403"/>
                      </a:cubicBezTo>
                      <a:lnTo>
                        <a:pt x="3736" y="1403"/>
                      </a:lnTo>
                      <a:cubicBezTo>
                        <a:pt x="3803" y="1403"/>
                        <a:pt x="3870" y="1336"/>
                        <a:pt x="3903" y="1270"/>
                      </a:cubicBezTo>
                      <a:cubicBezTo>
                        <a:pt x="3903" y="1170"/>
                        <a:pt x="3836" y="1103"/>
                        <a:pt x="3770" y="1103"/>
                      </a:cubicBezTo>
                      <a:cubicBezTo>
                        <a:pt x="2535" y="903"/>
                        <a:pt x="1368" y="536"/>
                        <a:pt x="267" y="36"/>
                      </a:cubicBezTo>
                      <a:cubicBezTo>
                        <a:pt x="232" y="12"/>
                        <a:pt x="196" y="1"/>
                        <a:pt x="16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2" name="Google Shape;252;p5"/>
                <p:cNvSpPr/>
                <p:nvPr/>
              </p:nvSpPr>
              <p:spPr>
                <a:xfrm>
                  <a:off x="2248450" y="1666925"/>
                  <a:ext cx="105100" cy="42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04" h="1691" extrusionOk="0">
                      <a:moveTo>
                        <a:pt x="3998" y="0"/>
                      </a:moveTo>
                      <a:cubicBezTo>
                        <a:pt x="3964" y="0"/>
                        <a:pt x="3931" y="8"/>
                        <a:pt x="3903" y="22"/>
                      </a:cubicBezTo>
                      <a:cubicBezTo>
                        <a:pt x="2802" y="1023"/>
                        <a:pt x="1201" y="1390"/>
                        <a:pt x="134" y="1390"/>
                      </a:cubicBezTo>
                      <a:cubicBezTo>
                        <a:pt x="67" y="1390"/>
                        <a:pt x="0" y="1457"/>
                        <a:pt x="0" y="1557"/>
                      </a:cubicBezTo>
                      <a:cubicBezTo>
                        <a:pt x="0" y="1623"/>
                        <a:pt x="67" y="1690"/>
                        <a:pt x="167" y="1690"/>
                      </a:cubicBezTo>
                      <a:cubicBezTo>
                        <a:pt x="1268" y="1690"/>
                        <a:pt x="2969" y="1290"/>
                        <a:pt x="4103" y="256"/>
                      </a:cubicBezTo>
                      <a:cubicBezTo>
                        <a:pt x="4170" y="222"/>
                        <a:pt x="4203" y="122"/>
                        <a:pt x="4137" y="56"/>
                      </a:cubicBezTo>
                      <a:cubicBezTo>
                        <a:pt x="4097" y="17"/>
                        <a:pt x="4047" y="0"/>
                        <a:pt x="399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3" name="Google Shape;253;p5"/>
                <p:cNvSpPr/>
                <p:nvPr/>
              </p:nvSpPr>
              <p:spPr>
                <a:xfrm>
                  <a:off x="3088200" y="1698325"/>
                  <a:ext cx="546250" cy="123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50" h="4938" extrusionOk="0">
                      <a:moveTo>
                        <a:pt x="16063" y="333"/>
                      </a:moveTo>
                      <a:cubicBezTo>
                        <a:pt x="16072" y="333"/>
                        <a:pt x="16077" y="333"/>
                        <a:pt x="16079" y="334"/>
                      </a:cubicBezTo>
                      <a:cubicBezTo>
                        <a:pt x="18981" y="334"/>
                        <a:pt x="21083" y="1301"/>
                        <a:pt x="21450" y="1702"/>
                      </a:cubicBezTo>
                      <a:cubicBezTo>
                        <a:pt x="14711" y="2869"/>
                        <a:pt x="11209" y="3670"/>
                        <a:pt x="9107" y="4137"/>
                      </a:cubicBezTo>
                      <a:cubicBezTo>
                        <a:pt x="7672" y="4456"/>
                        <a:pt x="6999" y="4605"/>
                        <a:pt x="6488" y="4605"/>
                      </a:cubicBezTo>
                      <a:cubicBezTo>
                        <a:pt x="6038" y="4605"/>
                        <a:pt x="5714" y="4489"/>
                        <a:pt x="5105" y="4270"/>
                      </a:cubicBezTo>
                      <a:lnTo>
                        <a:pt x="4771" y="4137"/>
                      </a:lnTo>
                      <a:cubicBezTo>
                        <a:pt x="3070" y="3536"/>
                        <a:pt x="668" y="2369"/>
                        <a:pt x="401" y="1735"/>
                      </a:cubicBezTo>
                      <a:cubicBezTo>
                        <a:pt x="2926" y="1276"/>
                        <a:pt x="15543" y="333"/>
                        <a:pt x="16063" y="333"/>
                      </a:cubicBezTo>
                      <a:close/>
                      <a:moveTo>
                        <a:pt x="16079" y="0"/>
                      </a:moveTo>
                      <a:cubicBezTo>
                        <a:pt x="15445" y="0"/>
                        <a:pt x="2269" y="1001"/>
                        <a:pt x="201" y="1468"/>
                      </a:cubicBezTo>
                      <a:cubicBezTo>
                        <a:pt x="134" y="1468"/>
                        <a:pt x="68" y="1535"/>
                        <a:pt x="68" y="1602"/>
                      </a:cubicBezTo>
                      <a:cubicBezTo>
                        <a:pt x="1" y="2736"/>
                        <a:pt x="4604" y="4404"/>
                        <a:pt x="4671" y="4437"/>
                      </a:cubicBezTo>
                      <a:lnTo>
                        <a:pt x="4971" y="4537"/>
                      </a:lnTo>
                      <a:cubicBezTo>
                        <a:pt x="5672" y="4804"/>
                        <a:pt x="6005" y="4937"/>
                        <a:pt x="6506" y="4937"/>
                      </a:cubicBezTo>
                      <a:cubicBezTo>
                        <a:pt x="7039" y="4937"/>
                        <a:pt x="7740" y="4771"/>
                        <a:pt x="9174" y="4437"/>
                      </a:cubicBezTo>
                      <a:cubicBezTo>
                        <a:pt x="11276" y="3970"/>
                        <a:pt x="14778" y="3203"/>
                        <a:pt x="21516" y="2002"/>
                      </a:cubicBezTo>
                      <a:cubicBezTo>
                        <a:pt x="21583" y="2002"/>
                        <a:pt x="21750" y="1969"/>
                        <a:pt x="21816" y="1868"/>
                      </a:cubicBezTo>
                      <a:cubicBezTo>
                        <a:pt x="21816" y="1802"/>
                        <a:pt x="21850" y="1702"/>
                        <a:pt x="21750" y="1602"/>
                      </a:cubicBezTo>
                      <a:cubicBezTo>
                        <a:pt x="21416" y="1035"/>
                        <a:pt x="18981" y="0"/>
                        <a:pt x="160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4" name="Google Shape;254;p5"/>
                <p:cNvSpPr/>
                <p:nvPr/>
              </p:nvSpPr>
              <p:spPr>
                <a:xfrm>
                  <a:off x="3150750" y="1713325"/>
                  <a:ext cx="366950" cy="45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8" h="1836" extrusionOk="0">
                      <a:moveTo>
                        <a:pt x="14511" y="1"/>
                      </a:moveTo>
                      <a:cubicBezTo>
                        <a:pt x="9741" y="201"/>
                        <a:pt x="4904" y="701"/>
                        <a:pt x="167" y="1535"/>
                      </a:cubicBezTo>
                      <a:cubicBezTo>
                        <a:pt x="67" y="1535"/>
                        <a:pt x="1" y="1635"/>
                        <a:pt x="34" y="1702"/>
                      </a:cubicBezTo>
                      <a:cubicBezTo>
                        <a:pt x="34" y="1769"/>
                        <a:pt x="101" y="1836"/>
                        <a:pt x="201" y="1836"/>
                      </a:cubicBezTo>
                      <a:cubicBezTo>
                        <a:pt x="4938" y="1035"/>
                        <a:pt x="9741" y="535"/>
                        <a:pt x="14544" y="334"/>
                      </a:cubicBezTo>
                      <a:cubicBezTo>
                        <a:pt x="14611" y="334"/>
                        <a:pt x="14678" y="234"/>
                        <a:pt x="14678" y="168"/>
                      </a:cubicBezTo>
                      <a:cubicBezTo>
                        <a:pt x="14678" y="68"/>
                        <a:pt x="14644" y="1"/>
                        <a:pt x="14511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5"/>
                <p:cNvSpPr/>
                <p:nvPr/>
              </p:nvSpPr>
              <p:spPr>
                <a:xfrm>
                  <a:off x="2326825" y="1731375"/>
                  <a:ext cx="1056625" cy="166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265" h="6651" extrusionOk="0">
                      <a:moveTo>
                        <a:pt x="180" y="0"/>
                      </a:moveTo>
                      <a:cubicBezTo>
                        <a:pt x="122" y="0"/>
                        <a:pt x="59" y="38"/>
                        <a:pt x="34" y="113"/>
                      </a:cubicBezTo>
                      <a:cubicBezTo>
                        <a:pt x="1" y="180"/>
                        <a:pt x="68" y="280"/>
                        <a:pt x="134" y="313"/>
                      </a:cubicBezTo>
                      <a:cubicBezTo>
                        <a:pt x="6339" y="2314"/>
                        <a:pt x="9441" y="2915"/>
                        <a:pt x="11142" y="3215"/>
                      </a:cubicBezTo>
                      <a:cubicBezTo>
                        <a:pt x="11509" y="3315"/>
                        <a:pt x="11809" y="3348"/>
                        <a:pt x="12043" y="3415"/>
                      </a:cubicBezTo>
                      <a:cubicBezTo>
                        <a:pt x="12743" y="3549"/>
                        <a:pt x="33258" y="6584"/>
                        <a:pt x="39929" y="6651"/>
                      </a:cubicBezTo>
                      <a:lnTo>
                        <a:pt x="39996" y="6651"/>
                      </a:lnTo>
                      <a:cubicBezTo>
                        <a:pt x="40897" y="6651"/>
                        <a:pt x="41564" y="6451"/>
                        <a:pt x="41931" y="6084"/>
                      </a:cubicBezTo>
                      <a:cubicBezTo>
                        <a:pt x="42131" y="5884"/>
                        <a:pt x="42264" y="5583"/>
                        <a:pt x="42264" y="5250"/>
                      </a:cubicBezTo>
                      <a:cubicBezTo>
                        <a:pt x="42231" y="4016"/>
                        <a:pt x="41364" y="3482"/>
                        <a:pt x="39929" y="2781"/>
                      </a:cubicBezTo>
                      <a:cubicBezTo>
                        <a:pt x="39911" y="2772"/>
                        <a:pt x="39891" y="2768"/>
                        <a:pt x="39870" y="2768"/>
                      </a:cubicBezTo>
                      <a:cubicBezTo>
                        <a:pt x="39814" y="2768"/>
                        <a:pt x="39754" y="2799"/>
                        <a:pt x="39729" y="2848"/>
                      </a:cubicBezTo>
                      <a:cubicBezTo>
                        <a:pt x="39696" y="2915"/>
                        <a:pt x="39729" y="3015"/>
                        <a:pt x="39796" y="3048"/>
                      </a:cubicBezTo>
                      <a:cubicBezTo>
                        <a:pt x="41397" y="3849"/>
                        <a:pt x="41931" y="4282"/>
                        <a:pt x="41931" y="5250"/>
                      </a:cubicBezTo>
                      <a:cubicBezTo>
                        <a:pt x="41931" y="5517"/>
                        <a:pt x="41864" y="5717"/>
                        <a:pt x="41697" y="5884"/>
                      </a:cubicBezTo>
                      <a:cubicBezTo>
                        <a:pt x="41422" y="6158"/>
                        <a:pt x="40896" y="6321"/>
                        <a:pt x="40144" y="6321"/>
                      </a:cubicBezTo>
                      <a:cubicBezTo>
                        <a:pt x="40074" y="6321"/>
                        <a:pt x="40003" y="6320"/>
                        <a:pt x="39929" y="6317"/>
                      </a:cubicBezTo>
                      <a:cubicBezTo>
                        <a:pt x="33258" y="6284"/>
                        <a:pt x="12810" y="3248"/>
                        <a:pt x="12109" y="3115"/>
                      </a:cubicBezTo>
                      <a:cubicBezTo>
                        <a:pt x="11876" y="3048"/>
                        <a:pt x="11576" y="2982"/>
                        <a:pt x="11209" y="2915"/>
                      </a:cubicBezTo>
                      <a:cubicBezTo>
                        <a:pt x="9508" y="2581"/>
                        <a:pt x="6405" y="2014"/>
                        <a:pt x="234" y="13"/>
                      </a:cubicBezTo>
                      <a:cubicBezTo>
                        <a:pt x="218" y="4"/>
                        <a:pt x="199" y="0"/>
                        <a:pt x="18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6" name="Google Shape;256;p5"/>
                <p:cNvSpPr/>
                <p:nvPr/>
              </p:nvSpPr>
              <p:spPr>
                <a:xfrm>
                  <a:off x="2692925" y="1492125"/>
                  <a:ext cx="507050" cy="237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82" h="9517" extrusionOk="0">
                      <a:moveTo>
                        <a:pt x="195" y="0"/>
                      </a:moveTo>
                      <a:cubicBezTo>
                        <a:pt x="133" y="0"/>
                        <a:pt x="61" y="55"/>
                        <a:pt x="34" y="109"/>
                      </a:cubicBezTo>
                      <a:cubicBezTo>
                        <a:pt x="1" y="176"/>
                        <a:pt x="34" y="276"/>
                        <a:pt x="101" y="309"/>
                      </a:cubicBezTo>
                      <a:cubicBezTo>
                        <a:pt x="11776" y="5146"/>
                        <a:pt x="16246" y="7348"/>
                        <a:pt x="20048" y="9483"/>
                      </a:cubicBezTo>
                      <a:cubicBezTo>
                        <a:pt x="20048" y="9483"/>
                        <a:pt x="20082" y="9516"/>
                        <a:pt x="20115" y="9516"/>
                      </a:cubicBezTo>
                      <a:cubicBezTo>
                        <a:pt x="20182" y="9516"/>
                        <a:pt x="20215" y="9483"/>
                        <a:pt x="20248" y="9416"/>
                      </a:cubicBezTo>
                      <a:cubicBezTo>
                        <a:pt x="20282" y="9349"/>
                        <a:pt x="20282" y="9249"/>
                        <a:pt x="20182" y="9216"/>
                      </a:cubicBezTo>
                      <a:cubicBezTo>
                        <a:pt x="16412" y="7081"/>
                        <a:pt x="11942" y="4879"/>
                        <a:pt x="234" y="9"/>
                      </a:cubicBezTo>
                      <a:cubicBezTo>
                        <a:pt x="222" y="3"/>
                        <a:pt x="208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7" name="Google Shape;257;p5"/>
                <p:cNvSpPr/>
                <p:nvPr/>
              </p:nvSpPr>
              <p:spPr>
                <a:xfrm>
                  <a:off x="2890575" y="1373375"/>
                  <a:ext cx="307750" cy="210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310" h="8429" extrusionOk="0">
                      <a:moveTo>
                        <a:pt x="12138" y="1"/>
                      </a:moveTo>
                      <a:cubicBezTo>
                        <a:pt x="12103" y="1"/>
                        <a:pt x="12070" y="9"/>
                        <a:pt x="12042" y="23"/>
                      </a:cubicBezTo>
                      <a:cubicBezTo>
                        <a:pt x="11375" y="623"/>
                        <a:pt x="10675" y="1190"/>
                        <a:pt x="9974" y="1790"/>
                      </a:cubicBezTo>
                      <a:cubicBezTo>
                        <a:pt x="9274" y="2391"/>
                        <a:pt x="8573" y="2991"/>
                        <a:pt x="7906" y="3558"/>
                      </a:cubicBezTo>
                      <a:cubicBezTo>
                        <a:pt x="5404" y="5693"/>
                        <a:pt x="2936" y="7661"/>
                        <a:pt x="134" y="8095"/>
                      </a:cubicBezTo>
                      <a:cubicBezTo>
                        <a:pt x="67" y="8128"/>
                        <a:pt x="0" y="8195"/>
                        <a:pt x="0" y="8295"/>
                      </a:cubicBezTo>
                      <a:cubicBezTo>
                        <a:pt x="34" y="8362"/>
                        <a:pt x="100" y="8429"/>
                        <a:pt x="167" y="8429"/>
                      </a:cubicBezTo>
                      <a:cubicBezTo>
                        <a:pt x="3069" y="7962"/>
                        <a:pt x="5571" y="5960"/>
                        <a:pt x="8106" y="3825"/>
                      </a:cubicBezTo>
                      <a:cubicBezTo>
                        <a:pt x="8773" y="3225"/>
                        <a:pt x="9474" y="2624"/>
                        <a:pt x="10174" y="2024"/>
                      </a:cubicBezTo>
                      <a:cubicBezTo>
                        <a:pt x="10875" y="1424"/>
                        <a:pt x="11575" y="856"/>
                        <a:pt x="12242" y="289"/>
                      </a:cubicBezTo>
                      <a:cubicBezTo>
                        <a:pt x="12309" y="223"/>
                        <a:pt x="12309" y="123"/>
                        <a:pt x="12276" y="56"/>
                      </a:cubicBezTo>
                      <a:cubicBezTo>
                        <a:pt x="12237" y="17"/>
                        <a:pt x="12186" y="1"/>
                        <a:pt x="121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5"/>
                <p:cNvSpPr/>
                <p:nvPr/>
              </p:nvSpPr>
              <p:spPr>
                <a:xfrm>
                  <a:off x="3249150" y="1227650"/>
                  <a:ext cx="229375" cy="49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75" h="19895" extrusionOk="0">
                      <a:moveTo>
                        <a:pt x="5440" y="1"/>
                      </a:moveTo>
                      <a:cubicBezTo>
                        <a:pt x="4211" y="1"/>
                        <a:pt x="3490" y="769"/>
                        <a:pt x="2469" y="1849"/>
                      </a:cubicBezTo>
                      <a:cubicBezTo>
                        <a:pt x="2236" y="2116"/>
                        <a:pt x="1969" y="2416"/>
                        <a:pt x="1669" y="2716"/>
                      </a:cubicBezTo>
                      <a:cubicBezTo>
                        <a:pt x="1602" y="2783"/>
                        <a:pt x="1602" y="2883"/>
                        <a:pt x="1669" y="2949"/>
                      </a:cubicBezTo>
                      <a:cubicBezTo>
                        <a:pt x="1702" y="2983"/>
                        <a:pt x="1735" y="2999"/>
                        <a:pt x="1769" y="2999"/>
                      </a:cubicBezTo>
                      <a:cubicBezTo>
                        <a:pt x="1802" y="2999"/>
                        <a:pt x="1835" y="2983"/>
                        <a:pt x="1869" y="2949"/>
                      </a:cubicBezTo>
                      <a:cubicBezTo>
                        <a:pt x="2169" y="2616"/>
                        <a:pt x="2436" y="2349"/>
                        <a:pt x="2703" y="2082"/>
                      </a:cubicBezTo>
                      <a:cubicBezTo>
                        <a:pt x="3697" y="1009"/>
                        <a:pt x="4350" y="313"/>
                        <a:pt x="5454" y="313"/>
                      </a:cubicBezTo>
                      <a:cubicBezTo>
                        <a:pt x="6238" y="313"/>
                        <a:pt x="7250" y="664"/>
                        <a:pt x="8774" y="1482"/>
                      </a:cubicBezTo>
                      <a:cubicBezTo>
                        <a:pt x="7039" y="4651"/>
                        <a:pt x="5505" y="8053"/>
                        <a:pt x="4004" y="11355"/>
                      </a:cubicBezTo>
                      <a:cubicBezTo>
                        <a:pt x="2636" y="14391"/>
                        <a:pt x="1368" y="17226"/>
                        <a:pt x="34" y="19661"/>
                      </a:cubicBezTo>
                      <a:cubicBezTo>
                        <a:pt x="1" y="19728"/>
                        <a:pt x="34" y="19828"/>
                        <a:pt x="101" y="19862"/>
                      </a:cubicBezTo>
                      <a:cubicBezTo>
                        <a:pt x="134" y="19895"/>
                        <a:pt x="168" y="19895"/>
                        <a:pt x="201" y="19895"/>
                      </a:cubicBezTo>
                      <a:cubicBezTo>
                        <a:pt x="234" y="19895"/>
                        <a:pt x="301" y="19862"/>
                        <a:pt x="334" y="19795"/>
                      </a:cubicBezTo>
                      <a:cubicBezTo>
                        <a:pt x="1635" y="17360"/>
                        <a:pt x="2936" y="14524"/>
                        <a:pt x="4304" y="11489"/>
                      </a:cubicBezTo>
                      <a:cubicBezTo>
                        <a:pt x="5805" y="8153"/>
                        <a:pt x="7373" y="4684"/>
                        <a:pt x="9107" y="1482"/>
                      </a:cubicBezTo>
                      <a:cubicBezTo>
                        <a:pt x="9174" y="1415"/>
                        <a:pt x="9141" y="1315"/>
                        <a:pt x="9041" y="1282"/>
                      </a:cubicBezTo>
                      <a:cubicBezTo>
                        <a:pt x="7408" y="376"/>
                        <a:pt x="6300" y="1"/>
                        <a:pt x="54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9" name="Google Shape;259;p5"/>
                <p:cNvSpPr/>
                <p:nvPr/>
              </p:nvSpPr>
              <p:spPr>
                <a:xfrm>
                  <a:off x="3024000" y="1396850"/>
                  <a:ext cx="189325" cy="161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73" h="6456" extrusionOk="0">
                      <a:moveTo>
                        <a:pt x="7389" y="1"/>
                      </a:moveTo>
                      <a:cubicBezTo>
                        <a:pt x="7347" y="1"/>
                        <a:pt x="7306" y="18"/>
                        <a:pt x="7272" y="51"/>
                      </a:cubicBezTo>
                      <a:cubicBezTo>
                        <a:pt x="5304" y="2519"/>
                        <a:pt x="2836" y="4621"/>
                        <a:pt x="100" y="6155"/>
                      </a:cubicBezTo>
                      <a:cubicBezTo>
                        <a:pt x="34" y="6222"/>
                        <a:pt x="0" y="6322"/>
                        <a:pt x="34" y="6389"/>
                      </a:cubicBezTo>
                      <a:cubicBezTo>
                        <a:pt x="67" y="6422"/>
                        <a:pt x="134" y="6455"/>
                        <a:pt x="201" y="6455"/>
                      </a:cubicBezTo>
                      <a:lnTo>
                        <a:pt x="267" y="6455"/>
                      </a:lnTo>
                      <a:cubicBezTo>
                        <a:pt x="3036" y="4888"/>
                        <a:pt x="5538" y="2753"/>
                        <a:pt x="7506" y="251"/>
                      </a:cubicBezTo>
                      <a:cubicBezTo>
                        <a:pt x="7572" y="184"/>
                        <a:pt x="7572" y="84"/>
                        <a:pt x="7506" y="51"/>
                      </a:cubicBezTo>
                      <a:cubicBezTo>
                        <a:pt x="7472" y="18"/>
                        <a:pt x="7431" y="1"/>
                        <a:pt x="738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0" name="Google Shape;260;p5"/>
                <p:cNvSpPr/>
                <p:nvPr/>
              </p:nvSpPr>
              <p:spPr>
                <a:xfrm>
                  <a:off x="3218300" y="1296650"/>
                  <a:ext cx="216025" cy="405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41" h="16201" extrusionOk="0">
                      <a:moveTo>
                        <a:pt x="8478" y="1"/>
                      </a:moveTo>
                      <a:cubicBezTo>
                        <a:pt x="8430" y="1"/>
                        <a:pt x="8379" y="17"/>
                        <a:pt x="8340" y="56"/>
                      </a:cubicBezTo>
                      <a:cubicBezTo>
                        <a:pt x="7272" y="1390"/>
                        <a:pt x="6605" y="2991"/>
                        <a:pt x="5972" y="4526"/>
                      </a:cubicBezTo>
                      <a:cubicBezTo>
                        <a:pt x="5738" y="5060"/>
                        <a:pt x="5538" y="5560"/>
                        <a:pt x="5304" y="6060"/>
                      </a:cubicBezTo>
                      <a:cubicBezTo>
                        <a:pt x="4571" y="7695"/>
                        <a:pt x="3670" y="9296"/>
                        <a:pt x="2769" y="10797"/>
                      </a:cubicBezTo>
                      <a:cubicBezTo>
                        <a:pt x="1802" y="12465"/>
                        <a:pt x="801" y="14199"/>
                        <a:pt x="34" y="15967"/>
                      </a:cubicBezTo>
                      <a:cubicBezTo>
                        <a:pt x="1" y="16067"/>
                        <a:pt x="34" y="16134"/>
                        <a:pt x="134" y="16168"/>
                      </a:cubicBezTo>
                      <a:cubicBezTo>
                        <a:pt x="134" y="16201"/>
                        <a:pt x="167" y="16201"/>
                        <a:pt x="201" y="16201"/>
                      </a:cubicBezTo>
                      <a:cubicBezTo>
                        <a:pt x="234" y="16201"/>
                        <a:pt x="301" y="16168"/>
                        <a:pt x="334" y="16101"/>
                      </a:cubicBezTo>
                      <a:cubicBezTo>
                        <a:pt x="1101" y="14333"/>
                        <a:pt x="2069" y="12632"/>
                        <a:pt x="3036" y="10964"/>
                      </a:cubicBezTo>
                      <a:cubicBezTo>
                        <a:pt x="3937" y="9429"/>
                        <a:pt x="4837" y="7828"/>
                        <a:pt x="5605" y="6194"/>
                      </a:cubicBezTo>
                      <a:cubicBezTo>
                        <a:pt x="5805" y="5693"/>
                        <a:pt x="6038" y="5193"/>
                        <a:pt x="6238" y="4659"/>
                      </a:cubicBezTo>
                      <a:cubicBezTo>
                        <a:pt x="6872" y="3125"/>
                        <a:pt x="7539" y="1557"/>
                        <a:pt x="8607" y="256"/>
                      </a:cubicBezTo>
                      <a:cubicBezTo>
                        <a:pt x="8640" y="189"/>
                        <a:pt x="8640" y="89"/>
                        <a:pt x="8573" y="23"/>
                      </a:cubicBezTo>
                      <a:cubicBezTo>
                        <a:pt x="8546" y="9"/>
                        <a:pt x="8512" y="1"/>
                        <a:pt x="847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5"/>
                <p:cNvSpPr/>
                <p:nvPr/>
              </p:nvSpPr>
              <p:spPr>
                <a:xfrm>
                  <a:off x="2564500" y="1733125"/>
                  <a:ext cx="783925" cy="127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57" h="5080" extrusionOk="0">
                      <a:moveTo>
                        <a:pt x="184" y="1"/>
                      </a:moveTo>
                      <a:cubicBezTo>
                        <a:pt x="111" y="1"/>
                        <a:pt x="61" y="61"/>
                        <a:pt x="34" y="143"/>
                      </a:cubicBezTo>
                      <a:cubicBezTo>
                        <a:pt x="1" y="210"/>
                        <a:pt x="67" y="310"/>
                        <a:pt x="134" y="310"/>
                      </a:cubicBezTo>
                      <a:cubicBezTo>
                        <a:pt x="6338" y="1777"/>
                        <a:pt x="12676" y="3012"/>
                        <a:pt x="18947" y="3946"/>
                      </a:cubicBezTo>
                      <a:cubicBezTo>
                        <a:pt x="22617" y="4513"/>
                        <a:pt x="26920" y="5080"/>
                        <a:pt x="31223" y="5080"/>
                      </a:cubicBezTo>
                      <a:cubicBezTo>
                        <a:pt x="31290" y="5080"/>
                        <a:pt x="31356" y="5013"/>
                        <a:pt x="31356" y="4946"/>
                      </a:cubicBezTo>
                      <a:cubicBezTo>
                        <a:pt x="31356" y="4846"/>
                        <a:pt x="31290" y="4780"/>
                        <a:pt x="31223" y="4780"/>
                      </a:cubicBezTo>
                      <a:cubicBezTo>
                        <a:pt x="26953" y="4746"/>
                        <a:pt x="22650" y="4212"/>
                        <a:pt x="19014" y="3645"/>
                      </a:cubicBezTo>
                      <a:cubicBezTo>
                        <a:pt x="12710" y="2711"/>
                        <a:pt x="6405" y="1477"/>
                        <a:pt x="234" y="9"/>
                      </a:cubicBezTo>
                      <a:cubicBezTo>
                        <a:pt x="216" y="4"/>
                        <a:pt x="200" y="1"/>
                        <a:pt x="1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2" name="Google Shape;262;p5"/>
                <p:cNvSpPr/>
                <p:nvPr/>
              </p:nvSpPr>
              <p:spPr>
                <a:xfrm>
                  <a:off x="1178525" y="1033075"/>
                  <a:ext cx="1231725" cy="354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269" h="14169" extrusionOk="0">
                      <a:moveTo>
                        <a:pt x="9859" y="1"/>
                      </a:moveTo>
                      <a:cubicBezTo>
                        <a:pt x="8206" y="1"/>
                        <a:pt x="7475" y="455"/>
                        <a:pt x="6772" y="892"/>
                      </a:cubicBezTo>
                      <a:cubicBezTo>
                        <a:pt x="6271" y="1192"/>
                        <a:pt x="5804" y="1492"/>
                        <a:pt x="5037" y="1559"/>
                      </a:cubicBezTo>
                      <a:cubicBezTo>
                        <a:pt x="2135" y="1926"/>
                        <a:pt x="567" y="2793"/>
                        <a:pt x="334" y="4228"/>
                      </a:cubicBezTo>
                      <a:cubicBezTo>
                        <a:pt x="0" y="6696"/>
                        <a:pt x="4036" y="9865"/>
                        <a:pt x="6972" y="11099"/>
                      </a:cubicBezTo>
                      <a:cubicBezTo>
                        <a:pt x="6988" y="11108"/>
                        <a:pt x="7007" y="11112"/>
                        <a:pt x="7026" y="11112"/>
                      </a:cubicBezTo>
                      <a:cubicBezTo>
                        <a:pt x="7084" y="11112"/>
                        <a:pt x="7147" y="11074"/>
                        <a:pt x="7172" y="10999"/>
                      </a:cubicBezTo>
                      <a:cubicBezTo>
                        <a:pt x="7205" y="10933"/>
                        <a:pt x="7172" y="10833"/>
                        <a:pt x="7105" y="10799"/>
                      </a:cubicBezTo>
                      <a:cubicBezTo>
                        <a:pt x="3803" y="9432"/>
                        <a:pt x="367" y="6396"/>
                        <a:pt x="667" y="4261"/>
                      </a:cubicBezTo>
                      <a:cubicBezTo>
                        <a:pt x="834" y="3027"/>
                        <a:pt x="2368" y="2193"/>
                        <a:pt x="5070" y="1893"/>
                      </a:cubicBezTo>
                      <a:cubicBezTo>
                        <a:pt x="5938" y="1793"/>
                        <a:pt x="6438" y="1459"/>
                        <a:pt x="6938" y="1159"/>
                      </a:cubicBezTo>
                      <a:cubicBezTo>
                        <a:pt x="7608" y="752"/>
                        <a:pt x="8304" y="324"/>
                        <a:pt x="9883" y="324"/>
                      </a:cubicBezTo>
                      <a:cubicBezTo>
                        <a:pt x="12704" y="324"/>
                        <a:pt x="18342" y="1692"/>
                        <a:pt x="31689" y="6996"/>
                      </a:cubicBezTo>
                      <a:cubicBezTo>
                        <a:pt x="33824" y="7864"/>
                        <a:pt x="35659" y="8564"/>
                        <a:pt x="37227" y="9198"/>
                      </a:cubicBezTo>
                      <a:cubicBezTo>
                        <a:pt x="45232" y="12400"/>
                        <a:pt x="46433" y="12867"/>
                        <a:pt x="49002" y="14135"/>
                      </a:cubicBezTo>
                      <a:cubicBezTo>
                        <a:pt x="49035" y="14168"/>
                        <a:pt x="49035" y="14168"/>
                        <a:pt x="49068" y="14168"/>
                      </a:cubicBezTo>
                      <a:cubicBezTo>
                        <a:pt x="49135" y="14168"/>
                        <a:pt x="49202" y="14135"/>
                        <a:pt x="49202" y="14068"/>
                      </a:cubicBezTo>
                      <a:cubicBezTo>
                        <a:pt x="49269" y="14001"/>
                        <a:pt x="49235" y="13901"/>
                        <a:pt x="49135" y="13868"/>
                      </a:cubicBezTo>
                      <a:cubicBezTo>
                        <a:pt x="46567" y="12600"/>
                        <a:pt x="45366" y="12100"/>
                        <a:pt x="37327" y="8898"/>
                      </a:cubicBezTo>
                      <a:cubicBezTo>
                        <a:pt x="35759" y="8297"/>
                        <a:pt x="33958" y="7564"/>
                        <a:pt x="31789" y="6696"/>
                      </a:cubicBezTo>
                      <a:cubicBezTo>
                        <a:pt x="18462" y="1391"/>
                        <a:pt x="12749" y="1"/>
                        <a:pt x="985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3" name="Google Shape;263;p5"/>
                <p:cNvSpPr/>
                <p:nvPr/>
              </p:nvSpPr>
              <p:spPr>
                <a:xfrm>
                  <a:off x="1261900" y="1091225"/>
                  <a:ext cx="57575" cy="129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3" h="5171" extrusionOk="0">
                      <a:moveTo>
                        <a:pt x="2136" y="0"/>
                      </a:moveTo>
                      <a:cubicBezTo>
                        <a:pt x="2036" y="0"/>
                        <a:pt x="1969" y="67"/>
                        <a:pt x="1969" y="167"/>
                      </a:cubicBezTo>
                      <a:cubicBezTo>
                        <a:pt x="1902" y="1902"/>
                        <a:pt x="1202" y="3603"/>
                        <a:pt x="34" y="4904"/>
                      </a:cubicBezTo>
                      <a:cubicBezTo>
                        <a:pt x="1" y="4971"/>
                        <a:pt x="1" y="5071"/>
                        <a:pt x="67" y="5104"/>
                      </a:cubicBezTo>
                      <a:cubicBezTo>
                        <a:pt x="101" y="5137"/>
                        <a:pt x="134" y="5171"/>
                        <a:pt x="168" y="5171"/>
                      </a:cubicBezTo>
                      <a:cubicBezTo>
                        <a:pt x="201" y="5171"/>
                        <a:pt x="234" y="5137"/>
                        <a:pt x="268" y="5104"/>
                      </a:cubicBezTo>
                      <a:cubicBezTo>
                        <a:pt x="1468" y="3770"/>
                        <a:pt x="2202" y="1969"/>
                        <a:pt x="2269" y="167"/>
                      </a:cubicBezTo>
                      <a:cubicBezTo>
                        <a:pt x="2302" y="101"/>
                        <a:pt x="2236" y="34"/>
                        <a:pt x="2136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4" name="Google Shape;264;p5"/>
                <p:cNvSpPr/>
                <p:nvPr/>
              </p:nvSpPr>
              <p:spPr>
                <a:xfrm>
                  <a:off x="1345300" y="1176900"/>
                  <a:ext cx="517050" cy="180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682" h="7215" extrusionOk="0">
                      <a:moveTo>
                        <a:pt x="117" y="1"/>
                      </a:moveTo>
                      <a:cubicBezTo>
                        <a:pt x="46" y="1"/>
                        <a:pt x="0" y="60"/>
                        <a:pt x="0" y="143"/>
                      </a:cubicBezTo>
                      <a:cubicBezTo>
                        <a:pt x="0" y="243"/>
                        <a:pt x="67" y="309"/>
                        <a:pt x="167" y="309"/>
                      </a:cubicBezTo>
                      <a:cubicBezTo>
                        <a:pt x="3636" y="443"/>
                        <a:pt x="6939" y="1710"/>
                        <a:pt x="10174" y="2945"/>
                      </a:cubicBezTo>
                      <a:cubicBezTo>
                        <a:pt x="13577" y="4246"/>
                        <a:pt x="17079" y="5613"/>
                        <a:pt x="20448" y="7181"/>
                      </a:cubicBezTo>
                      <a:cubicBezTo>
                        <a:pt x="20448" y="7214"/>
                        <a:pt x="20482" y="7214"/>
                        <a:pt x="20515" y="7214"/>
                      </a:cubicBezTo>
                      <a:cubicBezTo>
                        <a:pt x="20582" y="7214"/>
                        <a:pt x="20615" y="7181"/>
                        <a:pt x="20649" y="7114"/>
                      </a:cubicBezTo>
                      <a:cubicBezTo>
                        <a:pt x="20682" y="7048"/>
                        <a:pt x="20649" y="6948"/>
                        <a:pt x="20582" y="6914"/>
                      </a:cubicBezTo>
                      <a:cubicBezTo>
                        <a:pt x="17213" y="5313"/>
                        <a:pt x="13677" y="3979"/>
                        <a:pt x="10274" y="2678"/>
                      </a:cubicBezTo>
                      <a:cubicBezTo>
                        <a:pt x="7039" y="1410"/>
                        <a:pt x="3703" y="143"/>
                        <a:pt x="167" y="9"/>
                      </a:cubicBezTo>
                      <a:cubicBezTo>
                        <a:pt x="149" y="3"/>
                        <a:pt x="133" y="1"/>
                        <a:pt x="1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5" name="Google Shape;265;p5"/>
                <p:cNvSpPr/>
                <p:nvPr/>
              </p:nvSpPr>
              <p:spPr>
                <a:xfrm>
                  <a:off x="1661350" y="1326800"/>
                  <a:ext cx="64250" cy="56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70" h="2253" extrusionOk="0">
                      <a:moveTo>
                        <a:pt x="1268" y="318"/>
                      </a:moveTo>
                      <a:cubicBezTo>
                        <a:pt x="1435" y="318"/>
                        <a:pt x="1635" y="384"/>
                        <a:pt x="1835" y="451"/>
                      </a:cubicBezTo>
                      <a:cubicBezTo>
                        <a:pt x="2136" y="618"/>
                        <a:pt x="2202" y="785"/>
                        <a:pt x="2202" y="818"/>
                      </a:cubicBezTo>
                      <a:cubicBezTo>
                        <a:pt x="2036" y="1185"/>
                        <a:pt x="1502" y="1852"/>
                        <a:pt x="1402" y="1919"/>
                      </a:cubicBezTo>
                      <a:cubicBezTo>
                        <a:pt x="1390" y="1931"/>
                        <a:pt x="1382" y="1939"/>
                        <a:pt x="1370" y="1939"/>
                      </a:cubicBezTo>
                      <a:cubicBezTo>
                        <a:pt x="1351" y="1939"/>
                        <a:pt x="1320" y="1916"/>
                        <a:pt x="1235" y="1852"/>
                      </a:cubicBezTo>
                      <a:cubicBezTo>
                        <a:pt x="1102" y="1785"/>
                        <a:pt x="901" y="1685"/>
                        <a:pt x="501" y="1519"/>
                      </a:cubicBezTo>
                      <a:cubicBezTo>
                        <a:pt x="434" y="1519"/>
                        <a:pt x="401" y="1485"/>
                        <a:pt x="401" y="1452"/>
                      </a:cubicBezTo>
                      <a:cubicBezTo>
                        <a:pt x="334" y="1318"/>
                        <a:pt x="568" y="985"/>
                        <a:pt x="768" y="718"/>
                      </a:cubicBezTo>
                      <a:cubicBezTo>
                        <a:pt x="835" y="651"/>
                        <a:pt x="901" y="551"/>
                        <a:pt x="935" y="451"/>
                      </a:cubicBezTo>
                      <a:cubicBezTo>
                        <a:pt x="1002" y="351"/>
                        <a:pt x="1135" y="318"/>
                        <a:pt x="1268" y="318"/>
                      </a:cubicBezTo>
                      <a:close/>
                      <a:moveTo>
                        <a:pt x="1256" y="1"/>
                      </a:moveTo>
                      <a:cubicBezTo>
                        <a:pt x="1018" y="1"/>
                        <a:pt x="801" y="84"/>
                        <a:pt x="668" y="284"/>
                      </a:cubicBezTo>
                      <a:cubicBezTo>
                        <a:pt x="635" y="384"/>
                        <a:pt x="568" y="451"/>
                        <a:pt x="501" y="551"/>
                      </a:cubicBezTo>
                      <a:cubicBezTo>
                        <a:pt x="234" y="918"/>
                        <a:pt x="1" y="1252"/>
                        <a:pt x="68" y="1552"/>
                      </a:cubicBezTo>
                      <a:cubicBezTo>
                        <a:pt x="134" y="1685"/>
                        <a:pt x="234" y="1785"/>
                        <a:pt x="401" y="1852"/>
                      </a:cubicBezTo>
                      <a:cubicBezTo>
                        <a:pt x="768" y="1986"/>
                        <a:pt x="935" y="2086"/>
                        <a:pt x="1068" y="2152"/>
                      </a:cubicBezTo>
                      <a:cubicBezTo>
                        <a:pt x="1168" y="2219"/>
                        <a:pt x="1268" y="2252"/>
                        <a:pt x="1368" y="2252"/>
                      </a:cubicBezTo>
                      <a:cubicBezTo>
                        <a:pt x="1402" y="2252"/>
                        <a:pt x="1435" y="2252"/>
                        <a:pt x="1502" y="2219"/>
                      </a:cubicBezTo>
                      <a:cubicBezTo>
                        <a:pt x="1735" y="2152"/>
                        <a:pt x="2336" y="1318"/>
                        <a:pt x="2469" y="952"/>
                      </a:cubicBezTo>
                      <a:cubicBezTo>
                        <a:pt x="2569" y="718"/>
                        <a:pt x="2403" y="418"/>
                        <a:pt x="1969" y="218"/>
                      </a:cubicBezTo>
                      <a:cubicBezTo>
                        <a:pt x="1752" y="84"/>
                        <a:pt x="1494" y="1"/>
                        <a:pt x="125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6" name="Google Shape;266;p5"/>
                <p:cNvSpPr/>
                <p:nvPr/>
              </p:nvSpPr>
              <p:spPr>
                <a:xfrm>
                  <a:off x="2907250" y="1609975"/>
                  <a:ext cx="81750" cy="152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0" h="6103" extrusionOk="0">
                      <a:moveTo>
                        <a:pt x="1168" y="299"/>
                      </a:moveTo>
                      <a:cubicBezTo>
                        <a:pt x="1301" y="299"/>
                        <a:pt x="1535" y="366"/>
                        <a:pt x="2102" y="599"/>
                      </a:cubicBezTo>
                      <a:cubicBezTo>
                        <a:pt x="2702" y="899"/>
                        <a:pt x="2936" y="1099"/>
                        <a:pt x="2869" y="2133"/>
                      </a:cubicBezTo>
                      <a:cubicBezTo>
                        <a:pt x="2769" y="3067"/>
                        <a:pt x="2602" y="5269"/>
                        <a:pt x="1902" y="5736"/>
                      </a:cubicBezTo>
                      <a:cubicBezTo>
                        <a:pt x="1824" y="5775"/>
                        <a:pt x="1734" y="5791"/>
                        <a:pt x="1646" y="5791"/>
                      </a:cubicBezTo>
                      <a:cubicBezTo>
                        <a:pt x="1584" y="5791"/>
                        <a:pt x="1523" y="5783"/>
                        <a:pt x="1468" y="5769"/>
                      </a:cubicBezTo>
                      <a:cubicBezTo>
                        <a:pt x="834" y="5536"/>
                        <a:pt x="501" y="5336"/>
                        <a:pt x="434" y="5136"/>
                      </a:cubicBezTo>
                      <a:cubicBezTo>
                        <a:pt x="367" y="4935"/>
                        <a:pt x="467" y="4702"/>
                        <a:pt x="668" y="4368"/>
                      </a:cubicBezTo>
                      <a:cubicBezTo>
                        <a:pt x="968" y="3768"/>
                        <a:pt x="1401" y="2901"/>
                        <a:pt x="1268" y="1533"/>
                      </a:cubicBezTo>
                      <a:cubicBezTo>
                        <a:pt x="1235" y="1300"/>
                        <a:pt x="1201" y="1099"/>
                        <a:pt x="1135" y="933"/>
                      </a:cubicBezTo>
                      <a:cubicBezTo>
                        <a:pt x="1101" y="699"/>
                        <a:pt x="1034" y="366"/>
                        <a:pt x="1101" y="332"/>
                      </a:cubicBezTo>
                      <a:cubicBezTo>
                        <a:pt x="1101" y="332"/>
                        <a:pt x="1135" y="299"/>
                        <a:pt x="1168" y="299"/>
                      </a:cubicBezTo>
                      <a:close/>
                      <a:moveTo>
                        <a:pt x="1149" y="1"/>
                      </a:moveTo>
                      <a:cubicBezTo>
                        <a:pt x="1044" y="1"/>
                        <a:pt x="964" y="23"/>
                        <a:pt x="901" y="65"/>
                      </a:cubicBezTo>
                      <a:cubicBezTo>
                        <a:pt x="701" y="232"/>
                        <a:pt x="768" y="566"/>
                        <a:pt x="834" y="999"/>
                      </a:cubicBezTo>
                      <a:cubicBezTo>
                        <a:pt x="868" y="1166"/>
                        <a:pt x="901" y="1366"/>
                        <a:pt x="934" y="1566"/>
                      </a:cubicBezTo>
                      <a:cubicBezTo>
                        <a:pt x="1068" y="2867"/>
                        <a:pt x="668" y="3635"/>
                        <a:pt x="367" y="4202"/>
                      </a:cubicBezTo>
                      <a:cubicBezTo>
                        <a:pt x="167" y="4602"/>
                        <a:pt x="0" y="4935"/>
                        <a:pt x="134" y="5236"/>
                      </a:cubicBezTo>
                      <a:cubicBezTo>
                        <a:pt x="234" y="5536"/>
                        <a:pt x="601" y="5769"/>
                        <a:pt x="1335" y="6070"/>
                      </a:cubicBezTo>
                      <a:cubicBezTo>
                        <a:pt x="1435" y="6103"/>
                        <a:pt x="1535" y="6103"/>
                        <a:pt x="1635" y="6103"/>
                      </a:cubicBezTo>
                      <a:cubicBezTo>
                        <a:pt x="1802" y="6103"/>
                        <a:pt x="1935" y="6070"/>
                        <a:pt x="2069" y="6003"/>
                      </a:cubicBezTo>
                      <a:cubicBezTo>
                        <a:pt x="2902" y="5469"/>
                        <a:pt x="3069" y="3234"/>
                        <a:pt x="3169" y="2133"/>
                      </a:cubicBezTo>
                      <a:cubicBezTo>
                        <a:pt x="3269" y="999"/>
                        <a:pt x="2969" y="666"/>
                        <a:pt x="2235" y="332"/>
                      </a:cubicBezTo>
                      <a:cubicBezTo>
                        <a:pt x="1711" y="104"/>
                        <a:pt x="1374" y="1"/>
                        <a:pt x="114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7" name="Google Shape;267;p5"/>
                <p:cNvSpPr/>
                <p:nvPr/>
              </p:nvSpPr>
              <p:spPr>
                <a:xfrm>
                  <a:off x="1585475" y="1093975"/>
                  <a:ext cx="85925" cy="138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37" h="5528" extrusionOk="0">
                      <a:moveTo>
                        <a:pt x="1101" y="291"/>
                      </a:moveTo>
                      <a:cubicBezTo>
                        <a:pt x="1702" y="291"/>
                        <a:pt x="2669" y="691"/>
                        <a:pt x="2869" y="1025"/>
                      </a:cubicBezTo>
                      <a:cubicBezTo>
                        <a:pt x="3103" y="1325"/>
                        <a:pt x="3136" y="1758"/>
                        <a:pt x="3103" y="2326"/>
                      </a:cubicBezTo>
                      <a:cubicBezTo>
                        <a:pt x="3069" y="4027"/>
                        <a:pt x="2736" y="4994"/>
                        <a:pt x="2102" y="5194"/>
                      </a:cubicBezTo>
                      <a:cubicBezTo>
                        <a:pt x="2029" y="5214"/>
                        <a:pt x="1954" y="5223"/>
                        <a:pt x="1879" y="5223"/>
                      </a:cubicBezTo>
                      <a:cubicBezTo>
                        <a:pt x="1197" y="5223"/>
                        <a:pt x="457" y="4480"/>
                        <a:pt x="367" y="4360"/>
                      </a:cubicBezTo>
                      <a:cubicBezTo>
                        <a:pt x="334" y="4160"/>
                        <a:pt x="367" y="4060"/>
                        <a:pt x="434" y="3793"/>
                      </a:cubicBezTo>
                      <a:cubicBezTo>
                        <a:pt x="601" y="3326"/>
                        <a:pt x="868" y="2559"/>
                        <a:pt x="701" y="558"/>
                      </a:cubicBezTo>
                      <a:cubicBezTo>
                        <a:pt x="701" y="424"/>
                        <a:pt x="734" y="391"/>
                        <a:pt x="868" y="357"/>
                      </a:cubicBezTo>
                      <a:cubicBezTo>
                        <a:pt x="934" y="324"/>
                        <a:pt x="1001" y="291"/>
                        <a:pt x="1101" y="291"/>
                      </a:cubicBezTo>
                      <a:close/>
                      <a:moveTo>
                        <a:pt x="1140" y="1"/>
                      </a:moveTo>
                      <a:cubicBezTo>
                        <a:pt x="1000" y="1"/>
                        <a:pt x="873" y="18"/>
                        <a:pt x="768" y="57"/>
                      </a:cubicBezTo>
                      <a:cubicBezTo>
                        <a:pt x="501" y="124"/>
                        <a:pt x="367" y="324"/>
                        <a:pt x="401" y="558"/>
                      </a:cubicBezTo>
                      <a:cubicBezTo>
                        <a:pt x="534" y="2526"/>
                        <a:pt x="301" y="3260"/>
                        <a:pt x="134" y="3693"/>
                      </a:cubicBezTo>
                      <a:cubicBezTo>
                        <a:pt x="67" y="3960"/>
                        <a:pt x="0" y="4160"/>
                        <a:pt x="100" y="4427"/>
                      </a:cubicBezTo>
                      <a:cubicBezTo>
                        <a:pt x="134" y="4594"/>
                        <a:pt x="1034" y="5528"/>
                        <a:pt x="1902" y="5528"/>
                      </a:cubicBezTo>
                      <a:cubicBezTo>
                        <a:pt x="1968" y="5528"/>
                        <a:pt x="2002" y="5528"/>
                        <a:pt x="2068" y="5494"/>
                      </a:cubicBezTo>
                      <a:cubicBezTo>
                        <a:pt x="2936" y="5361"/>
                        <a:pt x="3369" y="4294"/>
                        <a:pt x="3436" y="2326"/>
                      </a:cubicBezTo>
                      <a:cubicBezTo>
                        <a:pt x="3436" y="1825"/>
                        <a:pt x="3436" y="1258"/>
                        <a:pt x="3136" y="858"/>
                      </a:cubicBezTo>
                      <a:cubicBezTo>
                        <a:pt x="2858" y="441"/>
                        <a:pt x="1839" y="1"/>
                        <a:pt x="114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8" name="Google Shape;268;p5"/>
                <p:cNvSpPr/>
                <p:nvPr/>
              </p:nvSpPr>
              <p:spPr>
                <a:xfrm>
                  <a:off x="2632875" y="1532375"/>
                  <a:ext cx="1255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1068" extrusionOk="0">
                      <a:moveTo>
                        <a:pt x="301" y="0"/>
                      </a:moveTo>
                      <a:cubicBezTo>
                        <a:pt x="234" y="34"/>
                        <a:pt x="168" y="100"/>
                        <a:pt x="168" y="167"/>
                      </a:cubicBezTo>
                      <a:cubicBezTo>
                        <a:pt x="168" y="401"/>
                        <a:pt x="134" y="634"/>
                        <a:pt x="34" y="834"/>
                      </a:cubicBezTo>
                      <a:cubicBezTo>
                        <a:pt x="1" y="901"/>
                        <a:pt x="68" y="1001"/>
                        <a:pt x="134" y="1034"/>
                      </a:cubicBezTo>
                      <a:cubicBezTo>
                        <a:pt x="168" y="1034"/>
                        <a:pt x="168" y="1068"/>
                        <a:pt x="201" y="1068"/>
                      </a:cubicBezTo>
                      <a:cubicBezTo>
                        <a:pt x="268" y="1068"/>
                        <a:pt x="301" y="1001"/>
                        <a:pt x="334" y="968"/>
                      </a:cubicBezTo>
                      <a:cubicBezTo>
                        <a:pt x="435" y="701"/>
                        <a:pt x="501" y="434"/>
                        <a:pt x="468" y="167"/>
                      </a:cubicBezTo>
                      <a:cubicBezTo>
                        <a:pt x="468" y="67"/>
                        <a:pt x="401" y="0"/>
                        <a:pt x="3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9" name="Google Shape;269;p5"/>
                <p:cNvSpPr/>
                <p:nvPr/>
              </p:nvSpPr>
              <p:spPr>
                <a:xfrm>
                  <a:off x="2667900" y="1546325"/>
                  <a:ext cx="1087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077" extrusionOk="0">
                      <a:moveTo>
                        <a:pt x="284" y="1"/>
                      </a:moveTo>
                      <a:cubicBezTo>
                        <a:pt x="269" y="1"/>
                        <a:pt x="252" y="4"/>
                        <a:pt x="234" y="9"/>
                      </a:cubicBezTo>
                      <a:cubicBezTo>
                        <a:pt x="134" y="9"/>
                        <a:pt x="68" y="76"/>
                        <a:pt x="101" y="176"/>
                      </a:cubicBezTo>
                      <a:cubicBezTo>
                        <a:pt x="101" y="410"/>
                        <a:pt x="68" y="643"/>
                        <a:pt x="1" y="877"/>
                      </a:cubicBezTo>
                      <a:cubicBezTo>
                        <a:pt x="1" y="977"/>
                        <a:pt x="34" y="1044"/>
                        <a:pt x="134" y="1077"/>
                      </a:cubicBezTo>
                      <a:lnTo>
                        <a:pt x="168" y="1077"/>
                      </a:lnTo>
                      <a:cubicBezTo>
                        <a:pt x="234" y="1077"/>
                        <a:pt x="301" y="1044"/>
                        <a:pt x="334" y="977"/>
                      </a:cubicBezTo>
                      <a:cubicBezTo>
                        <a:pt x="401" y="710"/>
                        <a:pt x="435" y="410"/>
                        <a:pt x="401" y="143"/>
                      </a:cubicBezTo>
                      <a:cubicBezTo>
                        <a:pt x="401" y="61"/>
                        <a:pt x="356" y="1"/>
                        <a:pt x="28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0" name="Google Shape;270;p5"/>
                <p:cNvSpPr/>
                <p:nvPr/>
              </p:nvSpPr>
              <p:spPr>
                <a:xfrm>
                  <a:off x="2700425" y="1561550"/>
                  <a:ext cx="10050" cy="25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1002" extrusionOk="0">
                      <a:moveTo>
                        <a:pt x="268" y="1"/>
                      </a:moveTo>
                      <a:cubicBezTo>
                        <a:pt x="201" y="1"/>
                        <a:pt x="101" y="68"/>
                        <a:pt x="101" y="134"/>
                      </a:cubicBezTo>
                      <a:lnTo>
                        <a:pt x="1" y="835"/>
                      </a:lnTo>
                      <a:cubicBezTo>
                        <a:pt x="1" y="902"/>
                        <a:pt x="34" y="1002"/>
                        <a:pt x="134" y="1002"/>
                      </a:cubicBezTo>
                      <a:lnTo>
                        <a:pt x="168" y="1002"/>
                      </a:lnTo>
                      <a:cubicBezTo>
                        <a:pt x="234" y="1002"/>
                        <a:pt x="301" y="935"/>
                        <a:pt x="301" y="868"/>
                      </a:cubicBezTo>
                      <a:lnTo>
                        <a:pt x="401" y="201"/>
                      </a:lnTo>
                      <a:cubicBezTo>
                        <a:pt x="401" y="101"/>
                        <a:pt x="368" y="34"/>
                        <a:pt x="2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1" name="Google Shape;271;p5"/>
                <p:cNvSpPr/>
                <p:nvPr/>
              </p:nvSpPr>
              <p:spPr>
                <a:xfrm>
                  <a:off x="2735450" y="1574900"/>
                  <a:ext cx="9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102" extrusionOk="0">
                      <a:moveTo>
                        <a:pt x="234" y="1"/>
                      </a:moveTo>
                      <a:cubicBezTo>
                        <a:pt x="134" y="1"/>
                        <a:pt x="68" y="67"/>
                        <a:pt x="68" y="167"/>
                      </a:cubicBezTo>
                      <a:lnTo>
                        <a:pt x="1" y="935"/>
                      </a:lnTo>
                      <a:cubicBezTo>
                        <a:pt x="1" y="1001"/>
                        <a:pt x="68" y="1101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35"/>
                      </a:cubicBezTo>
                      <a:lnTo>
                        <a:pt x="368" y="167"/>
                      </a:lnTo>
                      <a:cubicBezTo>
                        <a:pt x="368" y="101"/>
                        <a:pt x="301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5"/>
                <p:cNvSpPr/>
                <p:nvPr/>
              </p:nvSpPr>
              <p:spPr>
                <a:xfrm>
                  <a:off x="2767975" y="1589700"/>
                  <a:ext cx="9200" cy="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977" extrusionOk="0">
                      <a:moveTo>
                        <a:pt x="163" y="0"/>
                      </a:moveTo>
                      <a:cubicBezTo>
                        <a:pt x="102" y="0"/>
                        <a:pt x="34" y="60"/>
                        <a:pt x="34" y="142"/>
                      </a:cubicBezTo>
                      <a:lnTo>
                        <a:pt x="1" y="810"/>
                      </a:lnTo>
                      <a:cubicBezTo>
                        <a:pt x="1" y="910"/>
                        <a:pt x="67" y="976"/>
                        <a:pt x="134" y="976"/>
                      </a:cubicBezTo>
                      <a:lnTo>
                        <a:pt x="168" y="976"/>
                      </a:lnTo>
                      <a:cubicBezTo>
                        <a:pt x="234" y="976"/>
                        <a:pt x="301" y="910"/>
                        <a:pt x="301" y="843"/>
                      </a:cubicBezTo>
                      <a:lnTo>
                        <a:pt x="368" y="176"/>
                      </a:lnTo>
                      <a:cubicBezTo>
                        <a:pt x="368" y="76"/>
                        <a:pt x="301" y="9"/>
                        <a:pt x="201" y="9"/>
                      </a:cubicBezTo>
                      <a:cubicBezTo>
                        <a:pt x="189" y="3"/>
                        <a:pt x="176" y="0"/>
                        <a:pt x="16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3" name="Google Shape;273;p5"/>
                <p:cNvSpPr/>
                <p:nvPr/>
              </p:nvSpPr>
              <p:spPr>
                <a:xfrm>
                  <a:off x="2796325" y="1601600"/>
                  <a:ext cx="12550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2" h="935" extrusionOk="0">
                      <a:moveTo>
                        <a:pt x="334" y="0"/>
                      </a:moveTo>
                      <a:cubicBezTo>
                        <a:pt x="234" y="0"/>
                        <a:pt x="168" y="67"/>
                        <a:pt x="168" y="167"/>
                      </a:cubicBezTo>
                      <a:cubicBezTo>
                        <a:pt x="201" y="367"/>
                        <a:pt x="134" y="534"/>
                        <a:pt x="68" y="701"/>
                      </a:cubicBezTo>
                      <a:cubicBezTo>
                        <a:pt x="1" y="767"/>
                        <a:pt x="34" y="867"/>
                        <a:pt x="101" y="934"/>
                      </a:cubicBezTo>
                      <a:lnTo>
                        <a:pt x="201" y="934"/>
                      </a:lnTo>
                      <a:cubicBezTo>
                        <a:pt x="234" y="934"/>
                        <a:pt x="301" y="901"/>
                        <a:pt x="334" y="867"/>
                      </a:cubicBezTo>
                      <a:cubicBezTo>
                        <a:pt x="468" y="634"/>
                        <a:pt x="501" y="400"/>
                        <a:pt x="501" y="133"/>
                      </a:cubicBezTo>
                      <a:cubicBezTo>
                        <a:pt x="468" y="67"/>
                        <a:pt x="401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4" name="Google Shape;274;p5"/>
                <p:cNvSpPr/>
                <p:nvPr/>
              </p:nvSpPr>
              <p:spPr>
                <a:xfrm>
                  <a:off x="2831350" y="1612425"/>
                  <a:ext cx="9200" cy="27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102" extrusionOk="0">
                      <a:moveTo>
                        <a:pt x="168" y="1"/>
                      </a:moveTo>
                      <a:cubicBezTo>
                        <a:pt x="68" y="1"/>
                        <a:pt x="1" y="101"/>
                        <a:pt x="34" y="167"/>
                      </a:cubicBezTo>
                      <a:cubicBezTo>
                        <a:pt x="34" y="434"/>
                        <a:pt x="34" y="668"/>
                        <a:pt x="1" y="901"/>
                      </a:cubicBezTo>
                      <a:cubicBezTo>
                        <a:pt x="1" y="1001"/>
                        <a:pt x="34" y="1068"/>
                        <a:pt x="134" y="1101"/>
                      </a:cubicBezTo>
                      <a:lnTo>
                        <a:pt x="168" y="1101"/>
                      </a:lnTo>
                      <a:cubicBezTo>
                        <a:pt x="234" y="1101"/>
                        <a:pt x="301" y="1035"/>
                        <a:pt x="301" y="968"/>
                      </a:cubicBezTo>
                      <a:cubicBezTo>
                        <a:pt x="368" y="701"/>
                        <a:pt x="368" y="434"/>
                        <a:pt x="334" y="134"/>
                      </a:cubicBezTo>
                      <a:cubicBezTo>
                        <a:pt x="334" y="67"/>
                        <a:pt x="268" y="1"/>
                        <a:pt x="1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5"/>
                <p:cNvSpPr/>
                <p:nvPr/>
              </p:nvSpPr>
              <p:spPr>
                <a:xfrm>
                  <a:off x="1705550" y="1161900"/>
                  <a:ext cx="10875" cy="26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5" h="1077" extrusionOk="0">
                      <a:moveTo>
                        <a:pt x="284" y="0"/>
                      </a:moveTo>
                      <a:cubicBezTo>
                        <a:pt x="269" y="0"/>
                        <a:pt x="252" y="3"/>
                        <a:pt x="234" y="9"/>
                      </a:cubicBezTo>
                      <a:cubicBezTo>
                        <a:pt x="134" y="9"/>
                        <a:pt x="101" y="76"/>
                        <a:pt x="101" y="176"/>
                      </a:cubicBezTo>
                      <a:cubicBezTo>
                        <a:pt x="134" y="409"/>
                        <a:pt x="101" y="643"/>
                        <a:pt x="1" y="876"/>
                      </a:cubicBezTo>
                      <a:cubicBezTo>
                        <a:pt x="1" y="943"/>
                        <a:pt x="34" y="1043"/>
                        <a:pt x="101" y="1076"/>
                      </a:cubicBezTo>
                      <a:lnTo>
                        <a:pt x="168" y="1076"/>
                      </a:lnTo>
                      <a:cubicBezTo>
                        <a:pt x="234" y="1076"/>
                        <a:pt x="268" y="1043"/>
                        <a:pt x="301" y="976"/>
                      </a:cubicBezTo>
                      <a:cubicBezTo>
                        <a:pt x="401" y="709"/>
                        <a:pt x="434" y="409"/>
                        <a:pt x="401" y="142"/>
                      </a:cubicBezTo>
                      <a:cubicBezTo>
                        <a:pt x="401" y="60"/>
                        <a:pt x="356" y="0"/>
                        <a:pt x="28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6" name="Google Shape;276;p5"/>
                <p:cNvSpPr/>
                <p:nvPr/>
              </p:nvSpPr>
              <p:spPr>
                <a:xfrm>
                  <a:off x="1743925" y="1176075"/>
                  <a:ext cx="9200" cy="24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977" extrusionOk="0">
                      <a:moveTo>
                        <a:pt x="217" y="0"/>
                      </a:moveTo>
                      <a:cubicBezTo>
                        <a:pt x="201" y="0"/>
                        <a:pt x="185" y="3"/>
                        <a:pt x="167" y="9"/>
                      </a:cubicBezTo>
                      <a:cubicBezTo>
                        <a:pt x="67" y="9"/>
                        <a:pt x="34" y="76"/>
                        <a:pt x="34" y="176"/>
                      </a:cubicBezTo>
                      <a:cubicBezTo>
                        <a:pt x="67" y="376"/>
                        <a:pt x="67" y="609"/>
                        <a:pt x="0" y="809"/>
                      </a:cubicBezTo>
                      <a:cubicBezTo>
                        <a:pt x="0" y="876"/>
                        <a:pt x="34" y="976"/>
                        <a:pt x="134" y="976"/>
                      </a:cubicBezTo>
                      <a:lnTo>
                        <a:pt x="167" y="976"/>
                      </a:lnTo>
                      <a:cubicBezTo>
                        <a:pt x="234" y="976"/>
                        <a:pt x="300" y="943"/>
                        <a:pt x="300" y="876"/>
                      </a:cubicBezTo>
                      <a:cubicBezTo>
                        <a:pt x="367" y="609"/>
                        <a:pt x="367" y="376"/>
                        <a:pt x="334" y="142"/>
                      </a:cubicBezTo>
                      <a:cubicBezTo>
                        <a:pt x="334" y="60"/>
                        <a:pt x="289" y="0"/>
                        <a:pt x="2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7" name="Google Shape;277;p5"/>
                <p:cNvSpPr/>
                <p:nvPr/>
              </p:nvSpPr>
              <p:spPr>
                <a:xfrm>
                  <a:off x="1776450" y="1190450"/>
                  <a:ext cx="100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935" extrusionOk="0">
                      <a:moveTo>
                        <a:pt x="234" y="1"/>
                      </a:moveTo>
                      <a:cubicBezTo>
                        <a:pt x="134" y="34"/>
                        <a:pt x="67" y="101"/>
                        <a:pt x="67" y="168"/>
                      </a:cubicBezTo>
                      <a:cubicBezTo>
                        <a:pt x="67" y="368"/>
                        <a:pt x="67" y="568"/>
                        <a:pt x="0" y="768"/>
                      </a:cubicBezTo>
                      <a:cubicBezTo>
                        <a:pt x="0" y="835"/>
                        <a:pt x="33" y="935"/>
                        <a:pt x="134" y="935"/>
                      </a:cubicBezTo>
                      <a:lnTo>
                        <a:pt x="167" y="935"/>
                      </a:lnTo>
                      <a:cubicBezTo>
                        <a:pt x="234" y="935"/>
                        <a:pt x="300" y="902"/>
                        <a:pt x="334" y="835"/>
                      </a:cubicBezTo>
                      <a:cubicBezTo>
                        <a:pt x="367" y="601"/>
                        <a:pt x="400" y="368"/>
                        <a:pt x="400" y="168"/>
                      </a:cubicBezTo>
                      <a:cubicBezTo>
                        <a:pt x="367" y="68"/>
                        <a:pt x="300" y="1"/>
                        <a:pt x="2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5"/>
                <p:cNvSpPr/>
                <p:nvPr/>
              </p:nvSpPr>
              <p:spPr>
                <a:xfrm>
                  <a:off x="1808125" y="1202750"/>
                  <a:ext cx="11700" cy="27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8" h="1111" extrusionOk="0">
                      <a:moveTo>
                        <a:pt x="272" y="1"/>
                      </a:moveTo>
                      <a:cubicBezTo>
                        <a:pt x="259" y="1"/>
                        <a:pt x="246" y="3"/>
                        <a:pt x="234" y="9"/>
                      </a:cubicBezTo>
                      <a:cubicBezTo>
                        <a:pt x="134" y="9"/>
                        <a:pt x="67" y="109"/>
                        <a:pt x="101" y="176"/>
                      </a:cubicBezTo>
                      <a:cubicBezTo>
                        <a:pt x="134" y="410"/>
                        <a:pt x="134" y="676"/>
                        <a:pt x="34" y="877"/>
                      </a:cubicBezTo>
                      <a:cubicBezTo>
                        <a:pt x="1" y="943"/>
                        <a:pt x="34" y="1043"/>
                        <a:pt x="134" y="1077"/>
                      </a:cubicBezTo>
                      <a:cubicBezTo>
                        <a:pt x="134" y="1077"/>
                        <a:pt x="167" y="1110"/>
                        <a:pt x="167" y="1110"/>
                      </a:cubicBezTo>
                      <a:cubicBezTo>
                        <a:pt x="234" y="1110"/>
                        <a:pt x="301" y="1043"/>
                        <a:pt x="334" y="1010"/>
                      </a:cubicBezTo>
                      <a:cubicBezTo>
                        <a:pt x="434" y="710"/>
                        <a:pt x="468" y="410"/>
                        <a:pt x="401" y="143"/>
                      </a:cubicBezTo>
                      <a:cubicBezTo>
                        <a:pt x="401" y="60"/>
                        <a:pt x="333" y="1"/>
                        <a:pt x="27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9" name="Google Shape;279;p5"/>
                <p:cNvSpPr/>
                <p:nvPr/>
              </p:nvSpPr>
              <p:spPr>
                <a:xfrm>
                  <a:off x="1845650" y="1212150"/>
                  <a:ext cx="10050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1202" extrusionOk="0">
                      <a:moveTo>
                        <a:pt x="201" y="0"/>
                      </a:moveTo>
                      <a:cubicBezTo>
                        <a:pt x="101" y="34"/>
                        <a:pt x="34" y="100"/>
                        <a:pt x="34" y="200"/>
                      </a:cubicBezTo>
                      <a:cubicBezTo>
                        <a:pt x="67" y="467"/>
                        <a:pt x="67" y="734"/>
                        <a:pt x="34" y="1034"/>
                      </a:cubicBezTo>
                      <a:cubicBezTo>
                        <a:pt x="1" y="1101"/>
                        <a:pt x="67" y="1201"/>
                        <a:pt x="134" y="1201"/>
                      </a:cubicBezTo>
                      <a:lnTo>
                        <a:pt x="168" y="1201"/>
                      </a:lnTo>
                      <a:cubicBezTo>
                        <a:pt x="268" y="1201"/>
                        <a:pt x="334" y="1134"/>
                        <a:pt x="334" y="1068"/>
                      </a:cubicBezTo>
                      <a:cubicBezTo>
                        <a:pt x="368" y="767"/>
                        <a:pt x="401" y="467"/>
                        <a:pt x="368" y="167"/>
                      </a:cubicBezTo>
                      <a:cubicBezTo>
                        <a:pt x="368" y="67"/>
                        <a:pt x="268" y="0"/>
                        <a:pt x="201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0" name="Google Shape;280;p5"/>
                <p:cNvSpPr/>
                <p:nvPr/>
              </p:nvSpPr>
              <p:spPr>
                <a:xfrm>
                  <a:off x="1881525" y="1230500"/>
                  <a:ext cx="10025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1" h="1035" extrusionOk="0">
                      <a:moveTo>
                        <a:pt x="267" y="0"/>
                      </a:moveTo>
                      <a:cubicBezTo>
                        <a:pt x="167" y="0"/>
                        <a:pt x="100" y="33"/>
                        <a:pt x="67" y="134"/>
                      </a:cubicBezTo>
                      <a:cubicBezTo>
                        <a:pt x="33" y="367"/>
                        <a:pt x="0" y="634"/>
                        <a:pt x="33" y="901"/>
                      </a:cubicBezTo>
                      <a:cubicBezTo>
                        <a:pt x="33" y="967"/>
                        <a:pt x="100" y="1034"/>
                        <a:pt x="167" y="1034"/>
                      </a:cubicBezTo>
                      <a:cubicBezTo>
                        <a:pt x="267" y="1034"/>
                        <a:pt x="334" y="967"/>
                        <a:pt x="334" y="867"/>
                      </a:cubicBezTo>
                      <a:cubicBezTo>
                        <a:pt x="334" y="634"/>
                        <a:pt x="334" y="400"/>
                        <a:pt x="367" y="200"/>
                      </a:cubicBezTo>
                      <a:cubicBezTo>
                        <a:pt x="400" y="100"/>
                        <a:pt x="334" y="33"/>
                        <a:pt x="2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1" name="Google Shape;281;p5"/>
                <p:cNvSpPr/>
                <p:nvPr/>
              </p:nvSpPr>
              <p:spPr>
                <a:xfrm>
                  <a:off x="1915700" y="1244675"/>
                  <a:ext cx="9200" cy="2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8" h="1068" extrusionOk="0">
                      <a:moveTo>
                        <a:pt x="234" y="0"/>
                      </a:moveTo>
                      <a:cubicBezTo>
                        <a:pt x="134" y="0"/>
                        <a:pt x="67" y="67"/>
                        <a:pt x="67" y="167"/>
                      </a:cubicBezTo>
                      <a:lnTo>
                        <a:pt x="1" y="901"/>
                      </a:lnTo>
                      <a:cubicBezTo>
                        <a:pt x="1" y="968"/>
                        <a:pt x="67" y="1034"/>
                        <a:pt x="134" y="1068"/>
                      </a:cubicBezTo>
                      <a:lnTo>
                        <a:pt x="168" y="1068"/>
                      </a:lnTo>
                      <a:cubicBezTo>
                        <a:pt x="234" y="1068"/>
                        <a:pt x="301" y="1001"/>
                        <a:pt x="301" y="901"/>
                      </a:cubicBezTo>
                      <a:lnTo>
                        <a:pt x="368" y="167"/>
                      </a:lnTo>
                      <a:cubicBezTo>
                        <a:pt x="368" y="100"/>
                        <a:pt x="301" y="34"/>
                        <a:pt x="2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2" name="Google Shape;282;p5"/>
                <p:cNvSpPr/>
                <p:nvPr/>
              </p:nvSpPr>
              <p:spPr>
                <a:xfrm>
                  <a:off x="1949075" y="1254675"/>
                  <a:ext cx="9175" cy="3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7" h="1202" extrusionOk="0">
                      <a:moveTo>
                        <a:pt x="133" y="0"/>
                      </a:moveTo>
                      <a:cubicBezTo>
                        <a:pt x="67" y="0"/>
                        <a:pt x="0" y="101"/>
                        <a:pt x="0" y="167"/>
                      </a:cubicBezTo>
                      <a:cubicBezTo>
                        <a:pt x="33" y="467"/>
                        <a:pt x="33" y="734"/>
                        <a:pt x="33" y="1035"/>
                      </a:cubicBezTo>
                      <a:cubicBezTo>
                        <a:pt x="0" y="1101"/>
                        <a:pt x="67" y="1168"/>
                        <a:pt x="167" y="1201"/>
                      </a:cubicBezTo>
                      <a:cubicBezTo>
                        <a:pt x="267" y="1201"/>
                        <a:pt x="334" y="1135"/>
                        <a:pt x="334" y="1035"/>
                      </a:cubicBezTo>
                      <a:cubicBezTo>
                        <a:pt x="367" y="734"/>
                        <a:pt x="334" y="434"/>
                        <a:pt x="300" y="134"/>
                      </a:cubicBezTo>
                      <a:cubicBezTo>
                        <a:pt x="300" y="67"/>
                        <a:pt x="200" y="0"/>
                        <a:pt x="13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3" name="Google Shape;283;p5"/>
                <p:cNvSpPr/>
                <p:nvPr/>
              </p:nvSpPr>
              <p:spPr>
                <a:xfrm>
                  <a:off x="1981575" y="1276350"/>
                  <a:ext cx="10050" cy="20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802" extrusionOk="0">
                      <a:moveTo>
                        <a:pt x="234" y="1"/>
                      </a:moveTo>
                      <a:lnTo>
                        <a:pt x="68" y="34"/>
                      </a:lnTo>
                      <a:lnTo>
                        <a:pt x="34" y="635"/>
                      </a:lnTo>
                      <a:cubicBezTo>
                        <a:pt x="1" y="735"/>
                        <a:pt x="68" y="801"/>
                        <a:pt x="168" y="801"/>
                      </a:cubicBezTo>
                      <a:cubicBezTo>
                        <a:pt x="268" y="801"/>
                        <a:pt x="335" y="735"/>
                        <a:pt x="335" y="668"/>
                      </a:cubicBezTo>
                      <a:lnTo>
                        <a:pt x="401" y="34"/>
                      </a:lnTo>
                      <a:lnTo>
                        <a:pt x="23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4" name="Google Shape;284;p5"/>
                <p:cNvSpPr/>
                <p:nvPr/>
              </p:nvSpPr>
              <p:spPr>
                <a:xfrm>
                  <a:off x="2017450" y="1283850"/>
                  <a:ext cx="7525" cy="2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069" extrusionOk="0">
                      <a:moveTo>
                        <a:pt x="167" y="1"/>
                      </a:moveTo>
                      <a:cubicBezTo>
                        <a:pt x="67" y="1"/>
                        <a:pt x="0" y="68"/>
                        <a:pt x="0" y="168"/>
                      </a:cubicBezTo>
                      <a:lnTo>
                        <a:pt x="0" y="935"/>
                      </a:lnTo>
                      <a:cubicBezTo>
                        <a:pt x="0" y="1002"/>
                        <a:pt x="67" y="1068"/>
                        <a:pt x="167" y="1068"/>
                      </a:cubicBezTo>
                      <a:cubicBezTo>
                        <a:pt x="234" y="1068"/>
                        <a:pt x="301" y="1002"/>
                        <a:pt x="301" y="935"/>
                      </a:cubicBezTo>
                      <a:lnTo>
                        <a:pt x="301" y="168"/>
                      </a:lnTo>
                      <a:cubicBezTo>
                        <a:pt x="301" y="68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5" name="Google Shape;285;p5"/>
                <p:cNvSpPr/>
                <p:nvPr/>
              </p:nvSpPr>
              <p:spPr>
                <a:xfrm>
                  <a:off x="2052475" y="1299700"/>
                  <a:ext cx="7525" cy="25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1035" extrusionOk="0">
                      <a:moveTo>
                        <a:pt x="167" y="1"/>
                      </a:moveTo>
                      <a:cubicBezTo>
                        <a:pt x="67" y="1"/>
                        <a:pt x="0" y="67"/>
                        <a:pt x="0" y="134"/>
                      </a:cubicBezTo>
                      <a:lnTo>
                        <a:pt x="0" y="868"/>
                      </a:lnTo>
                      <a:cubicBezTo>
                        <a:pt x="0" y="968"/>
                        <a:pt x="67" y="1035"/>
                        <a:pt x="167" y="1035"/>
                      </a:cubicBezTo>
                      <a:cubicBezTo>
                        <a:pt x="234" y="1035"/>
                        <a:pt x="301" y="968"/>
                        <a:pt x="301" y="8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1"/>
                        <a:pt x="16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6" name="Google Shape;286;p5"/>
                <p:cNvSpPr/>
                <p:nvPr/>
              </p:nvSpPr>
              <p:spPr>
                <a:xfrm>
                  <a:off x="2087500" y="1313050"/>
                  <a:ext cx="7525" cy="2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1" h="935" extrusionOk="0">
                      <a:moveTo>
                        <a:pt x="167" y="0"/>
                      </a:moveTo>
                      <a:cubicBezTo>
                        <a:pt x="67" y="0"/>
                        <a:pt x="0" y="67"/>
                        <a:pt x="0" y="134"/>
                      </a:cubicBezTo>
                      <a:lnTo>
                        <a:pt x="0" y="768"/>
                      </a:lnTo>
                      <a:cubicBezTo>
                        <a:pt x="0" y="868"/>
                        <a:pt x="67" y="934"/>
                        <a:pt x="167" y="934"/>
                      </a:cubicBezTo>
                      <a:cubicBezTo>
                        <a:pt x="234" y="934"/>
                        <a:pt x="301" y="868"/>
                        <a:pt x="301" y="768"/>
                      </a:cubicBezTo>
                      <a:lnTo>
                        <a:pt x="301" y="134"/>
                      </a:lnTo>
                      <a:cubicBezTo>
                        <a:pt x="301" y="67"/>
                        <a:pt x="234" y="0"/>
                        <a:pt x="16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7" name="Google Shape;287;p5"/>
                <p:cNvSpPr/>
                <p:nvPr/>
              </p:nvSpPr>
              <p:spPr>
                <a:xfrm>
                  <a:off x="1453700" y="1062400"/>
                  <a:ext cx="52575" cy="53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03" h="2121" extrusionOk="0">
                      <a:moveTo>
                        <a:pt x="368" y="319"/>
                      </a:moveTo>
                      <a:lnTo>
                        <a:pt x="368" y="319"/>
                      </a:lnTo>
                      <a:cubicBezTo>
                        <a:pt x="568" y="353"/>
                        <a:pt x="1035" y="453"/>
                        <a:pt x="1335" y="653"/>
                      </a:cubicBezTo>
                      <a:cubicBezTo>
                        <a:pt x="1469" y="720"/>
                        <a:pt x="1569" y="820"/>
                        <a:pt x="1569" y="887"/>
                      </a:cubicBezTo>
                      <a:cubicBezTo>
                        <a:pt x="1635" y="1254"/>
                        <a:pt x="1735" y="1721"/>
                        <a:pt x="1702" y="1787"/>
                      </a:cubicBezTo>
                      <a:cubicBezTo>
                        <a:pt x="1696" y="1794"/>
                        <a:pt x="1682" y="1796"/>
                        <a:pt x="1663" y="1796"/>
                      </a:cubicBezTo>
                      <a:cubicBezTo>
                        <a:pt x="1581" y="1796"/>
                        <a:pt x="1397" y="1747"/>
                        <a:pt x="1235" y="1721"/>
                      </a:cubicBezTo>
                      <a:cubicBezTo>
                        <a:pt x="1102" y="1687"/>
                        <a:pt x="902" y="1654"/>
                        <a:pt x="701" y="1620"/>
                      </a:cubicBezTo>
                      <a:cubicBezTo>
                        <a:pt x="701" y="1587"/>
                        <a:pt x="668" y="1587"/>
                        <a:pt x="668" y="1587"/>
                      </a:cubicBezTo>
                      <a:cubicBezTo>
                        <a:pt x="668" y="1587"/>
                        <a:pt x="668" y="1620"/>
                        <a:pt x="635" y="1620"/>
                      </a:cubicBezTo>
                      <a:lnTo>
                        <a:pt x="468" y="786"/>
                      </a:lnTo>
                      <a:cubicBezTo>
                        <a:pt x="401" y="553"/>
                        <a:pt x="368" y="420"/>
                        <a:pt x="368" y="319"/>
                      </a:cubicBezTo>
                      <a:close/>
                      <a:moveTo>
                        <a:pt x="305" y="1"/>
                      </a:moveTo>
                      <a:cubicBezTo>
                        <a:pt x="201" y="1"/>
                        <a:pt x="112" y="30"/>
                        <a:pt x="68" y="119"/>
                      </a:cubicBezTo>
                      <a:cubicBezTo>
                        <a:pt x="1" y="219"/>
                        <a:pt x="1" y="219"/>
                        <a:pt x="168" y="853"/>
                      </a:cubicBezTo>
                      <a:lnTo>
                        <a:pt x="368" y="1754"/>
                      </a:lnTo>
                      <a:cubicBezTo>
                        <a:pt x="401" y="1921"/>
                        <a:pt x="601" y="1921"/>
                        <a:pt x="635" y="1921"/>
                      </a:cubicBezTo>
                      <a:cubicBezTo>
                        <a:pt x="835" y="1954"/>
                        <a:pt x="1035" y="1987"/>
                        <a:pt x="1168" y="2021"/>
                      </a:cubicBezTo>
                      <a:cubicBezTo>
                        <a:pt x="1369" y="2087"/>
                        <a:pt x="1535" y="2121"/>
                        <a:pt x="1669" y="2121"/>
                      </a:cubicBezTo>
                      <a:cubicBezTo>
                        <a:pt x="1769" y="2121"/>
                        <a:pt x="1869" y="2087"/>
                        <a:pt x="1936" y="2021"/>
                      </a:cubicBezTo>
                      <a:cubicBezTo>
                        <a:pt x="2102" y="1854"/>
                        <a:pt x="2036" y="1587"/>
                        <a:pt x="1869" y="820"/>
                      </a:cubicBezTo>
                      <a:cubicBezTo>
                        <a:pt x="1769" y="353"/>
                        <a:pt x="902" y="86"/>
                        <a:pt x="468" y="19"/>
                      </a:cubicBezTo>
                      <a:cubicBezTo>
                        <a:pt x="412" y="8"/>
                        <a:pt x="357" y="1"/>
                        <a:pt x="30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8" name="Google Shape;288;p5"/>
                <p:cNvSpPr/>
                <p:nvPr/>
              </p:nvSpPr>
              <p:spPr>
                <a:xfrm>
                  <a:off x="1387000" y="1058700"/>
                  <a:ext cx="65075" cy="42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03" h="1702" extrusionOk="0">
                      <a:moveTo>
                        <a:pt x="1222" y="328"/>
                      </a:moveTo>
                      <a:cubicBezTo>
                        <a:pt x="1559" y="328"/>
                        <a:pt x="1960" y="394"/>
                        <a:pt x="2102" y="434"/>
                      </a:cubicBezTo>
                      <a:cubicBezTo>
                        <a:pt x="2169" y="634"/>
                        <a:pt x="2269" y="1201"/>
                        <a:pt x="2202" y="1402"/>
                      </a:cubicBezTo>
                      <a:cubicBezTo>
                        <a:pt x="1635" y="1301"/>
                        <a:pt x="1101" y="1101"/>
                        <a:pt x="601" y="934"/>
                      </a:cubicBezTo>
                      <a:lnTo>
                        <a:pt x="567" y="901"/>
                      </a:lnTo>
                      <a:cubicBezTo>
                        <a:pt x="501" y="901"/>
                        <a:pt x="434" y="868"/>
                        <a:pt x="367" y="834"/>
                      </a:cubicBezTo>
                      <a:cubicBezTo>
                        <a:pt x="401" y="801"/>
                        <a:pt x="467" y="734"/>
                        <a:pt x="534" y="668"/>
                      </a:cubicBezTo>
                      <a:cubicBezTo>
                        <a:pt x="601" y="601"/>
                        <a:pt x="667" y="501"/>
                        <a:pt x="734" y="434"/>
                      </a:cubicBezTo>
                      <a:cubicBezTo>
                        <a:pt x="813" y="356"/>
                        <a:pt x="1004" y="328"/>
                        <a:pt x="1222" y="328"/>
                      </a:cubicBezTo>
                      <a:close/>
                      <a:moveTo>
                        <a:pt x="1134" y="0"/>
                      </a:moveTo>
                      <a:cubicBezTo>
                        <a:pt x="834" y="0"/>
                        <a:pt x="634" y="67"/>
                        <a:pt x="501" y="201"/>
                      </a:cubicBezTo>
                      <a:cubicBezTo>
                        <a:pt x="434" y="301"/>
                        <a:pt x="367" y="367"/>
                        <a:pt x="301" y="434"/>
                      </a:cubicBezTo>
                      <a:cubicBezTo>
                        <a:pt x="100" y="668"/>
                        <a:pt x="0" y="768"/>
                        <a:pt x="34" y="901"/>
                      </a:cubicBezTo>
                      <a:cubicBezTo>
                        <a:pt x="67" y="1068"/>
                        <a:pt x="200" y="1101"/>
                        <a:pt x="434" y="1201"/>
                      </a:cubicBezTo>
                      <a:lnTo>
                        <a:pt x="501" y="1201"/>
                      </a:lnTo>
                      <a:cubicBezTo>
                        <a:pt x="1001" y="1402"/>
                        <a:pt x="1601" y="1602"/>
                        <a:pt x="2202" y="1702"/>
                      </a:cubicBezTo>
                      <a:lnTo>
                        <a:pt x="2235" y="1702"/>
                      </a:lnTo>
                      <a:cubicBezTo>
                        <a:pt x="2335" y="1702"/>
                        <a:pt x="2435" y="1635"/>
                        <a:pt x="2469" y="1535"/>
                      </a:cubicBezTo>
                      <a:cubicBezTo>
                        <a:pt x="2602" y="1268"/>
                        <a:pt x="2469" y="334"/>
                        <a:pt x="2335" y="201"/>
                      </a:cubicBezTo>
                      <a:cubicBezTo>
                        <a:pt x="2235" y="101"/>
                        <a:pt x="1568" y="0"/>
                        <a:pt x="1134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" name="Google Shape;289;p5"/>
                <p:cNvSpPr/>
                <p:nvPr/>
              </p:nvSpPr>
              <p:spPr>
                <a:xfrm>
                  <a:off x="1306950" y="1054700"/>
                  <a:ext cx="90075" cy="29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03" h="1162" extrusionOk="0">
                      <a:moveTo>
                        <a:pt x="2546" y="1"/>
                      </a:moveTo>
                      <a:cubicBezTo>
                        <a:pt x="2192" y="1"/>
                        <a:pt x="1823" y="34"/>
                        <a:pt x="1568" y="94"/>
                      </a:cubicBezTo>
                      <a:cubicBezTo>
                        <a:pt x="1468" y="94"/>
                        <a:pt x="1434" y="194"/>
                        <a:pt x="1434" y="261"/>
                      </a:cubicBezTo>
                      <a:cubicBezTo>
                        <a:pt x="1468" y="361"/>
                        <a:pt x="1534" y="394"/>
                        <a:pt x="1635" y="394"/>
                      </a:cubicBezTo>
                      <a:cubicBezTo>
                        <a:pt x="1931" y="331"/>
                        <a:pt x="2320" y="307"/>
                        <a:pt x="2651" y="307"/>
                      </a:cubicBezTo>
                      <a:cubicBezTo>
                        <a:pt x="2842" y="307"/>
                        <a:pt x="3013" y="315"/>
                        <a:pt x="3136" y="327"/>
                      </a:cubicBezTo>
                      <a:cubicBezTo>
                        <a:pt x="2935" y="561"/>
                        <a:pt x="2635" y="794"/>
                        <a:pt x="2602" y="828"/>
                      </a:cubicBezTo>
                      <a:cubicBezTo>
                        <a:pt x="2568" y="833"/>
                        <a:pt x="2485" y="836"/>
                        <a:pt x="2370" y="836"/>
                      </a:cubicBezTo>
                      <a:cubicBezTo>
                        <a:pt x="1816" y="836"/>
                        <a:pt x="510" y="771"/>
                        <a:pt x="234" y="661"/>
                      </a:cubicBezTo>
                      <a:cubicBezTo>
                        <a:pt x="133" y="661"/>
                        <a:pt x="33" y="694"/>
                        <a:pt x="33" y="761"/>
                      </a:cubicBezTo>
                      <a:cubicBezTo>
                        <a:pt x="0" y="861"/>
                        <a:pt x="33" y="961"/>
                        <a:pt x="100" y="961"/>
                      </a:cubicBezTo>
                      <a:cubicBezTo>
                        <a:pt x="400" y="1061"/>
                        <a:pt x="1534" y="1161"/>
                        <a:pt x="2202" y="1161"/>
                      </a:cubicBezTo>
                      <a:cubicBezTo>
                        <a:pt x="2468" y="1161"/>
                        <a:pt x="2669" y="1128"/>
                        <a:pt x="2702" y="1128"/>
                      </a:cubicBezTo>
                      <a:cubicBezTo>
                        <a:pt x="2802" y="1061"/>
                        <a:pt x="3036" y="861"/>
                        <a:pt x="3469" y="461"/>
                      </a:cubicBezTo>
                      <a:lnTo>
                        <a:pt x="3536" y="394"/>
                      </a:lnTo>
                      <a:cubicBezTo>
                        <a:pt x="3569" y="361"/>
                        <a:pt x="3603" y="327"/>
                        <a:pt x="3603" y="261"/>
                      </a:cubicBezTo>
                      <a:cubicBezTo>
                        <a:pt x="3603" y="227"/>
                        <a:pt x="3569" y="160"/>
                        <a:pt x="3536" y="160"/>
                      </a:cubicBezTo>
                      <a:cubicBezTo>
                        <a:pt x="3389" y="50"/>
                        <a:pt x="2979" y="1"/>
                        <a:pt x="254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" name="Google Shape;290;p5"/>
                <p:cNvSpPr/>
                <p:nvPr/>
              </p:nvSpPr>
              <p:spPr>
                <a:xfrm>
                  <a:off x="1361975" y="1614600"/>
                  <a:ext cx="206000" cy="15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40" h="6285" extrusionOk="0">
                      <a:moveTo>
                        <a:pt x="7852" y="1"/>
                      </a:moveTo>
                      <a:cubicBezTo>
                        <a:pt x="7826" y="1"/>
                        <a:pt x="7800" y="5"/>
                        <a:pt x="7773" y="14"/>
                      </a:cubicBezTo>
                      <a:lnTo>
                        <a:pt x="1435" y="3116"/>
                      </a:lnTo>
                      <a:cubicBezTo>
                        <a:pt x="34" y="4050"/>
                        <a:pt x="34" y="5518"/>
                        <a:pt x="34" y="5584"/>
                      </a:cubicBezTo>
                      <a:cubicBezTo>
                        <a:pt x="1" y="5785"/>
                        <a:pt x="101" y="5985"/>
                        <a:pt x="267" y="6118"/>
                      </a:cubicBezTo>
                      <a:cubicBezTo>
                        <a:pt x="401" y="6218"/>
                        <a:pt x="534" y="6285"/>
                        <a:pt x="668" y="6285"/>
                      </a:cubicBezTo>
                      <a:cubicBezTo>
                        <a:pt x="734" y="6285"/>
                        <a:pt x="801" y="6285"/>
                        <a:pt x="868" y="6252"/>
                      </a:cubicBezTo>
                      <a:lnTo>
                        <a:pt x="8106" y="4050"/>
                      </a:lnTo>
                      <a:cubicBezTo>
                        <a:pt x="8206" y="4017"/>
                        <a:pt x="8240" y="3917"/>
                        <a:pt x="8206" y="3850"/>
                      </a:cubicBezTo>
                      <a:cubicBezTo>
                        <a:pt x="8206" y="3775"/>
                        <a:pt x="8150" y="3737"/>
                        <a:pt x="8094" y="3737"/>
                      </a:cubicBezTo>
                      <a:cubicBezTo>
                        <a:pt x="8075" y="3737"/>
                        <a:pt x="8056" y="3741"/>
                        <a:pt x="8040" y="3750"/>
                      </a:cubicBezTo>
                      <a:lnTo>
                        <a:pt x="768" y="5951"/>
                      </a:lnTo>
                      <a:cubicBezTo>
                        <a:pt x="741" y="5960"/>
                        <a:pt x="714" y="5964"/>
                        <a:pt x="687" y="5964"/>
                      </a:cubicBezTo>
                      <a:cubicBezTo>
                        <a:pt x="614" y="5964"/>
                        <a:pt x="541" y="5933"/>
                        <a:pt x="468" y="5885"/>
                      </a:cubicBezTo>
                      <a:cubicBezTo>
                        <a:pt x="368" y="5818"/>
                        <a:pt x="334" y="5718"/>
                        <a:pt x="334" y="5584"/>
                      </a:cubicBezTo>
                      <a:cubicBezTo>
                        <a:pt x="334" y="5551"/>
                        <a:pt x="368" y="4183"/>
                        <a:pt x="1602" y="3383"/>
                      </a:cubicBezTo>
                      <a:lnTo>
                        <a:pt x="7940" y="314"/>
                      </a:lnTo>
                      <a:cubicBezTo>
                        <a:pt x="8006" y="281"/>
                        <a:pt x="8040" y="181"/>
                        <a:pt x="8006" y="80"/>
                      </a:cubicBezTo>
                      <a:cubicBezTo>
                        <a:pt x="7982" y="32"/>
                        <a:pt x="7922" y="1"/>
                        <a:pt x="785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" name="Google Shape;291;p5"/>
                <p:cNvSpPr/>
                <p:nvPr/>
              </p:nvSpPr>
              <p:spPr>
                <a:xfrm>
                  <a:off x="1506250" y="1662450"/>
                  <a:ext cx="184325" cy="11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373" h="4405" extrusionOk="0">
                      <a:moveTo>
                        <a:pt x="467" y="301"/>
                      </a:moveTo>
                      <a:cubicBezTo>
                        <a:pt x="734" y="335"/>
                        <a:pt x="1301" y="501"/>
                        <a:pt x="1902" y="668"/>
                      </a:cubicBezTo>
                      <a:cubicBezTo>
                        <a:pt x="2335" y="768"/>
                        <a:pt x="2836" y="902"/>
                        <a:pt x="3403" y="1069"/>
                      </a:cubicBezTo>
                      <a:cubicBezTo>
                        <a:pt x="5237" y="1502"/>
                        <a:pt x="6171" y="2069"/>
                        <a:pt x="6972" y="4104"/>
                      </a:cubicBezTo>
                      <a:cubicBezTo>
                        <a:pt x="6071" y="4104"/>
                        <a:pt x="5338" y="4104"/>
                        <a:pt x="1735" y="1369"/>
                      </a:cubicBezTo>
                      <a:cubicBezTo>
                        <a:pt x="1068" y="835"/>
                        <a:pt x="634" y="501"/>
                        <a:pt x="467" y="301"/>
                      </a:cubicBezTo>
                      <a:close/>
                      <a:moveTo>
                        <a:pt x="390" y="0"/>
                      </a:moveTo>
                      <a:cubicBezTo>
                        <a:pt x="231" y="0"/>
                        <a:pt x="151" y="46"/>
                        <a:pt x="100" y="135"/>
                      </a:cubicBezTo>
                      <a:cubicBezTo>
                        <a:pt x="0" y="335"/>
                        <a:pt x="201" y="568"/>
                        <a:pt x="1535" y="1602"/>
                      </a:cubicBezTo>
                      <a:cubicBezTo>
                        <a:pt x="4937" y="4237"/>
                        <a:pt x="5871" y="4404"/>
                        <a:pt x="6772" y="4404"/>
                      </a:cubicBezTo>
                      <a:lnTo>
                        <a:pt x="7206" y="4404"/>
                      </a:lnTo>
                      <a:cubicBezTo>
                        <a:pt x="7239" y="4404"/>
                        <a:pt x="7306" y="4371"/>
                        <a:pt x="7339" y="4338"/>
                      </a:cubicBezTo>
                      <a:cubicBezTo>
                        <a:pt x="7339" y="4271"/>
                        <a:pt x="7372" y="4237"/>
                        <a:pt x="7339" y="4171"/>
                      </a:cubicBezTo>
                      <a:cubicBezTo>
                        <a:pt x="6472" y="1869"/>
                        <a:pt x="5438" y="1235"/>
                        <a:pt x="3503" y="768"/>
                      </a:cubicBezTo>
                      <a:cubicBezTo>
                        <a:pt x="2936" y="602"/>
                        <a:pt x="2435" y="468"/>
                        <a:pt x="2002" y="368"/>
                      </a:cubicBezTo>
                      <a:cubicBezTo>
                        <a:pt x="1114" y="120"/>
                        <a:pt x="648" y="0"/>
                        <a:pt x="39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" name="Google Shape;292;p5"/>
                <p:cNvSpPr/>
                <p:nvPr/>
              </p:nvSpPr>
              <p:spPr>
                <a:xfrm>
                  <a:off x="1614650" y="1665800"/>
                  <a:ext cx="93425" cy="3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37" h="1269" extrusionOk="0">
                      <a:moveTo>
                        <a:pt x="3537" y="1"/>
                      </a:moveTo>
                      <a:lnTo>
                        <a:pt x="134" y="935"/>
                      </a:lnTo>
                      <a:cubicBezTo>
                        <a:pt x="68" y="968"/>
                        <a:pt x="1" y="1068"/>
                        <a:pt x="34" y="1135"/>
                      </a:cubicBezTo>
                      <a:cubicBezTo>
                        <a:pt x="34" y="1201"/>
                        <a:pt x="101" y="1268"/>
                        <a:pt x="201" y="1268"/>
                      </a:cubicBezTo>
                      <a:cubicBezTo>
                        <a:pt x="201" y="1268"/>
                        <a:pt x="201" y="1268"/>
                        <a:pt x="234" y="1235"/>
                      </a:cubicBezTo>
                      <a:lnTo>
                        <a:pt x="3603" y="301"/>
                      </a:lnTo>
                      <a:cubicBezTo>
                        <a:pt x="3703" y="301"/>
                        <a:pt x="3737" y="201"/>
                        <a:pt x="3737" y="134"/>
                      </a:cubicBezTo>
                      <a:cubicBezTo>
                        <a:pt x="3703" y="34"/>
                        <a:pt x="3603" y="1"/>
                        <a:pt x="353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93" name="Google Shape;293;p5"/>
            <p:cNvGrpSpPr/>
            <p:nvPr/>
          </p:nvGrpSpPr>
          <p:grpSpPr>
            <a:xfrm>
              <a:off x="4456121" y="4648908"/>
              <a:ext cx="231688" cy="234761"/>
              <a:chOff x="789875" y="1003975"/>
              <a:chExt cx="320100" cy="324300"/>
            </a:xfrm>
          </p:grpSpPr>
          <p:cxnSp>
            <p:nvCxnSpPr>
              <p:cNvPr id="294" name="Google Shape;294;p5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95" name="Google Shape;295;p5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"/>
          <p:cNvSpPr txBox="1">
            <a:spLocks noGrp="1"/>
          </p:cNvSpPr>
          <p:nvPr>
            <p:ph type="title"/>
          </p:nvPr>
        </p:nvSpPr>
        <p:spPr>
          <a:xfrm>
            <a:off x="4440700" y="965850"/>
            <a:ext cx="3990000" cy="110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65" name="Google Shape;465;p7"/>
          <p:cNvSpPr txBox="1">
            <a:spLocks noGrp="1"/>
          </p:cNvSpPr>
          <p:nvPr>
            <p:ph type="body" idx="1"/>
          </p:nvPr>
        </p:nvSpPr>
        <p:spPr>
          <a:xfrm>
            <a:off x="4440700" y="2074050"/>
            <a:ext cx="3990000" cy="21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spcBef>
                <a:spcPts val="0"/>
              </a:spcBef>
              <a:spcAft>
                <a:spcPts val="0"/>
              </a:spcAft>
              <a:buSzPts val="1000"/>
              <a:buFont typeface="Space Grotesk Medium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Font typeface="Space Grotesk Medium"/>
              <a:buChar char="■"/>
              <a:defRPr/>
            </a:lvl9pPr>
          </a:lstStyle>
          <a:p>
            <a:endParaRPr/>
          </a:p>
        </p:txBody>
      </p:sp>
      <p:grpSp>
        <p:nvGrpSpPr>
          <p:cNvPr id="466" name="Google Shape;466;p7"/>
          <p:cNvGrpSpPr/>
          <p:nvPr/>
        </p:nvGrpSpPr>
        <p:grpSpPr>
          <a:xfrm>
            <a:off x="8640350" y="251400"/>
            <a:ext cx="270300" cy="455650"/>
            <a:chOff x="1421025" y="1637275"/>
            <a:chExt cx="270300" cy="455650"/>
          </a:xfrm>
        </p:grpSpPr>
        <p:cxnSp>
          <p:nvCxnSpPr>
            <p:cNvPr id="467" name="Google Shape;467;p7"/>
            <p:cNvCxnSpPr/>
            <p:nvPr/>
          </p:nvCxnSpPr>
          <p:spPr>
            <a:xfrm>
              <a:off x="1421025" y="163727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8" name="Google Shape;468;p7"/>
            <p:cNvCxnSpPr/>
            <p:nvPr/>
          </p:nvCxnSpPr>
          <p:spPr>
            <a:xfrm>
              <a:off x="1421025" y="1789158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9" name="Google Shape;469;p7"/>
            <p:cNvCxnSpPr/>
            <p:nvPr/>
          </p:nvCxnSpPr>
          <p:spPr>
            <a:xfrm>
              <a:off x="1421025" y="1941042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0" name="Google Shape;470;p7"/>
            <p:cNvCxnSpPr/>
            <p:nvPr/>
          </p:nvCxnSpPr>
          <p:spPr>
            <a:xfrm>
              <a:off x="1421025" y="2092925"/>
              <a:ext cx="2703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8"/>
          <p:cNvPicPr preferRelativeResize="0"/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50" y="18294"/>
            <a:ext cx="9144000" cy="512521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8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474" name="Google Shape;474;p8"/>
          <p:cNvSpPr txBox="1">
            <a:spLocks noGrp="1"/>
          </p:cNvSpPr>
          <p:nvPr>
            <p:ph type="title"/>
          </p:nvPr>
        </p:nvSpPr>
        <p:spPr>
          <a:xfrm>
            <a:off x="2324000" y="1555800"/>
            <a:ext cx="44961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9"/>
          <p:cNvPicPr preferRelativeResize="0"/>
          <p:nvPr/>
        </p:nvPicPr>
        <p:blipFill>
          <a:blip r:embed="rId2">
            <a:alphaModFix amt="67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9"/>
          <p:cNvSpPr txBox="1">
            <a:spLocks noGrp="1"/>
          </p:cNvSpPr>
          <p:nvPr>
            <p:ph type="title"/>
          </p:nvPr>
        </p:nvSpPr>
        <p:spPr>
          <a:xfrm>
            <a:off x="3886325" y="2818500"/>
            <a:ext cx="4544400" cy="73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8" name="Google Shape;478;p9"/>
          <p:cNvSpPr txBox="1">
            <a:spLocks noGrp="1"/>
          </p:cNvSpPr>
          <p:nvPr>
            <p:ph type="subTitle" idx="1"/>
          </p:nvPr>
        </p:nvSpPr>
        <p:spPr>
          <a:xfrm>
            <a:off x="3886325" y="3557400"/>
            <a:ext cx="4544400" cy="10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_1"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14"/>
          <p:cNvPicPr preferRelativeResize="0"/>
          <p:nvPr/>
        </p:nvPicPr>
        <p:blipFill rotWithShape="1">
          <a:blip r:embed="rId2">
            <a:alphaModFix amt="40000"/>
          </a:blip>
          <a:srcRect t="4377" b="1689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14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694" name="Google Shape;694;p14"/>
          <p:cNvSpPr txBox="1">
            <a:spLocks noGrp="1"/>
          </p:cNvSpPr>
          <p:nvPr>
            <p:ph type="title"/>
          </p:nvPr>
        </p:nvSpPr>
        <p:spPr>
          <a:xfrm>
            <a:off x="2346600" y="2454244"/>
            <a:ext cx="4450800" cy="9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95" name="Google Shape;695;p14"/>
          <p:cNvSpPr txBox="1">
            <a:spLocks noGrp="1"/>
          </p:cNvSpPr>
          <p:nvPr>
            <p:ph type="title" idx="2" hasCustomPrompt="1"/>
          </p:nvPr>
        </p:nvSpPr>
        <p:spPr>
          <a:xfrm>
            <a:off x="3945600" y="1162069"/>
            <a:ext cx="1252800" cy="917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96" name="Google Shape;696;p14"/>
          <p:cNvSpPr txBox="1">
            <a:spLocks noGrp="1"/>
          </p:cNvSpPr>
          <p:nvPr>
            <p:ph type="subTitle" idx="1"/>
          </p:nvPr>
        </p:nvSpPr>
        <p:spPr>
          <a:xfrm>
            <a:off x="2346600" y="3304338"/>
            <a:ext cx="4450800" cy="67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5"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15"/>
          <p:cNvPicPr preferRelativeResize="0"/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15"/>
          <p:cNvSpPr/>
          <p:nvPr/>
        </p:nvSpPr>
        <p:spPr>
          <a:xfrm>
            <a:off x="543300" y="516150"/>
            <a:ext cx="8057400" cy="4111200"/>
          </a:xfrm>
          <a:prstGeom prst="snip1Rect">
            <a:avLst>
              <a:gd name="adj" fmla="val 16667"/>
            </a:avLst>
          </a:prstGeom>
          <a:solidFill>
            <a:srgbClr val="031538">
              <a:alpha val="7006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700" name="Google Shape;700;p15"/>
          <p:cNvSpPr txBox="1">
            <a:spLocks noGrp="1"/>
          </p:cNvSpPr>
          <p:nvPr>
            <p:ph type="title"/>
          </p:nvPr>
        </p:nvSpPr>
        <p:spPr>
          <a:xfrm>
            <a:off x="2314500" y="3185863"/>
            <a:ext cx="4515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01" name="Google Shape;701;p15"/>
          <p:cNvSpPr txBox="1">
            <a:spLocks noGrp="1"/>
          </p:cNvSpPr>
          <p:nvPr>
            <p:ph type="subTitle" idx="1"/>
          </p:nvPr>
        </p:nvSpPr>
        <p:spPr>
          <a:xfrm>
            <a:off x="2314500" y="1403538"/>
            <a:ext cx="4515000" cy="17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75" y="445025"/>
            <a:ext cx="771750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7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●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○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Char char="■"/>
              <a:defRPr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8" r:id="rId7"/>
    <p:sldLayoutId id="2147483660" r:id="rId8"/>
    <p:sldLayoutId id="2147483661" r:id="rId9"/>
    <p:sldLayoutId id="2147483664" r:id="rId10"/>
    <p:sldLayoutId id="2147483665" r:id="rId11"/>
    <p:sldLayoutId id="2147483670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80" r:id="rId18"/>
    <p:sldLayoutId id="2147483681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1" name="Google Shape;1621;p39"/>
          <p:cNvSpPr txBox="1">
            <a:spLocks noGrp="1"/>
          </p:cNvSpPr>
          <p:nvPr>
            <p:ph type="ctrTitle"/>
          </p:nvPr>
        </p:nvSpPr>
        <p:spPr>
          <a:xfrm>
            <a:off x="856412" y="644196"/>
            <a:ext cx="4687794" cy="28273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6000" dirty="0">
                <a:latin typeface="Arial Black" panose="020B0A04020102020204" pitchFamily="34" charset="0"/>
              </a:rPr>
              <a:t>Малая ракета «</a:t>
            </a:r>
            <a:r>
              <a:rPr lang="en-US" sz="6000" dirty="0" err="1">
                <a:latin typeface="Arial Black" panose="020B0A04020102020204" pitchFamily="34" charset="0"/>
              </a:rPr>
              <a:t>RoKech</a:t>
            </a:r>
            <a:r>
              <a:rPr lang="ru-RU" sz="6000" dirty="0">
                <a:latin typeface="Arial Black" panose="020B0A04020102020204" pitchFamily="34" charset="0"/>
              </a:rPr>
              <a:t>»</a:t>
            </a:r>
            <a:endParaRPr sz="6000" dirty="0">
              <a:latin typeface="Arial Black" panose="020B0A04020102020204" pitchFamily="34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9ED11F3-4B1A-4A81-BE08-064CFA1A4A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565"/>
          <a:stretch/>
        </p:blipFill>
        <p:spPr>
          <a:xfrm>
            <a:off x="5324168" y="543697"/>
            <a:ext cx="3148780" cy="407193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371E1B5-9A81-48B4-B615-69602B3332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532"/>
          <a:stretch/>
        </p:blipFill>
        <p:spPr>
          <a:xfrm>
            <a:off x="5324167" y="-608045"/>
            <a:ext cx="5770571" cy="6359589"/>
          </a:xfrm>
          <a:prstGeom prst="rect">
            <a:avLst/>
          </a:prstGeom>
        </p:spPr>
      </p:pic>
      <p:sp>
        <p:nvSpPr>
          <p:cNvPr id="1622" name="Google Shape;1622;p39"/>
          <p:cNvSpPr txBox="1">
            <a:spLocks noGrp="1"/>
          </p:cNvSpPr>
          <p:nvPr>
            <p:ph type="subTitle" idx="1"/>
          </p:nvPr>
        </p:nvSpPr>
        <p:spPr>
          <a:xfrm>
            <a:off x="1345397" y="3572086"/>
            <a:ext cx="3881923" cy="6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/>
              <a:t>Работу выполнил студент СМ1-12 Сунцов Иван Алексеевич</a:t>
            </a:r>
            <a:endParaRPr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1730;p40">
            <a:extLst>
              <a:ext uri="{FF2B5EF4-FFF2-40B4-BE49-F238E27FC236}">
                <a16:creationId xmlns:a16="http://schemas.microsoft.com/office/drawing/2014/main" id="{0162FD37-FE4D-4AC3-93B2-30A3A67ECF41}"/>
              </a:ext>
            </a:extLst>
          </p:cNvPr>
          <p:cNvSpPr txBox="1">
            <a:spLocks/>
          </p:cNvSpPr>
          <p:nvPr/>
        </p:nvSpPr>
        <p:spPr>
          <a:xfrm>
            <a:off x="1320413" y="175747"/>
            <a:ext cx="5826048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3200" dirty="0">
                <a:latin typeface="Arial Black" panose="020B0A04020102020204" pitchFamily="34" charset="0"/>
              </a:rPr>
              <a:t>Баллистический расчет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56DCB34-2469-49C7-B624-201CC1C3A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0981" y="1106013"/>
            <a:ext cx="2667139" cy="3387424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4C90A6E4-42C7-4AF6-BF50-46CF2D7D7B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16" y="2481088"/>
            <a:ext cx="3130918" cy="937108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79F6F7B-2D7D-45DC-B428-EC545D3343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3114" y="3809008"/>
            <a:ext cx="3124961" cy="684429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CE86661E-BCE9-4818-8BE6-D8DD42DA7E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9029" y="3415285"/>
            <a:ext cx="3124961" cy="398719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E9F2F0A4-6F75-4E1A-A300-CCEB9DDE2A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115" y="1171521"/>
            <a:ext cx="3130918" cy="1316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76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730;p40">
            <a:extLst>
              <a:ext uri="{FF2B5EF4-FFF2-40B4-BE49-F238E27FC236}">
                <a16:creationId xmlns:a16="http://schemas.microsoft.com/office/drawing/2014/main" id="{F6663432-A09D-455F-B60D-80B7174B8821}"/>
              </a:ext>
            </a:extLst>
          </p:cNvPr>
          <p:cNvSpPr txBox="1">
            <a:spLocks/>
          </p:cNvSpPr>
          <p:nvPr/>
        </p:nvSpPr>
        <p:spPr>
          <a:xfrm>
            <a:off x="1353567" y="174122"/>
            <a:ext cx="5826048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3200" dirty="0">
                <a:latin typeface="Arial Black" panose="020B0A04020102020204" pitchFamily="34" charset="0"/>
              </a:rPr>
              <a:t>Прочностной расчет</a:t>
            </a:r>
          </a:p>
        </p:txBody>
      </p:sp>
      <p:sp>
        <p:nvSpPr>
          <p:cNvPr id="53" name="Google Shape;2271;p49">
            <a:extLst>
              <a:ext uri="{FF2B5EF4-FFF2-40B4-BE49-F238E27FC236}">
                <a16:creationId xmlns:a16="http://schemas.microsoft.com/office/drawing/2014/main" id="{EF2E0B02-BA96-4C93-9003-E9CA6135C549}"/>
              </a:ext>
            </a:extLst>
          </p:cNvPr>
          <p:cNvSpPr/>
          <p:nvPr/>
        </p:nvSpPr>
        <p:spPr>
          <a:xfrm>
            <a:off x="6764509" y="907158"/>
            <a:ext cx="1877747" cy="3786761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9B133090-BED2-4774-A676-0C064E7B7B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204" t="2371" r="58796" b="11407"/>
          <a:stretch/>
        </p:blipFill>
        <p:spPr>
          <a:xfrm>
            <a:off x="7010014" y="1023922"/>
            <a:ext cx="1386736" cy="342366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5ECB58E-DE31-4A1B-96A7-5BB889274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11" y="1082974"/>
            <a:ext cx="5523449" cy="1488776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6A28CDF-924C-4712-8465-DAFD80355A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510" y="2820380"/>
            <a:ext cx="5523449" cy="162720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46"/>
          <p:cNvSpPr txBox="1">
            <a:spLocks noGrp="1"/>
          </p:cNvSpPr>
          <p:nvPr>
            <p:ph type="subTitle" idx="1"/>
          </p:nvPr>
        </p:nvSpPr>
        <p:spPr>
          <a:xfrm>
            <a:off x="2575194" y="1046610"/>
            <a:ext cx="3032759" cy="3304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+mn-lt"/>
              </a:rPr>
              <a:t>Силы, действующие на бак: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95000"/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Сила давления, приложена на стенки бака с внутренней стороны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95000"/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Сила атмосферного давления, приложена на стенки бака с внешней стороны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SzPct val="95000"/>
              <a:buFont typeface="Arial" panose="020B0604020202020204" pitchFamily="34" charset="0"/>
              <a:buChar char="•"/>
            </a:pPr>
            <a:r>
              <a:rPr lang="ru-RU" sz="1600" dirty="0">
                <a:latin typeface="+mn-lt"/>
              </a:rPr>
              <a:t>Сила тяги работающего двигателя, приложена со стороны двигателя соответственно</a:t>
            </a:r>
            <a:endParaRPr sz="1600" dirty="0">
              <a:latin typeface="+mn-lt"/>
            </a:endParaRPr>
          </a:p>
        </p:txBody>
      </p:sp>
      <p:sp>
        <p:nvSpPr>
          <p:cNvPr id="2201" name="Google Shape;2201;p46"/>
          <p:cNvSpPr txBox="1">
            <a:spLocks noGrp="1"/>
          </p:cNvSpPr>
          <p:nvPr>
            <p:ph type="subTitle" idx="2"/>
          </p:nvPr>
        </p:nvSpPr>
        <p:spPr>
          <a:xfrm>
            <a:off x="5965489" y="1046610"/>
            <a:ext cx="2507951" cy="27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/>
              <a:t>Произвести бак можно разными способами. Например, сначала сделать цилиндр, потом с двух сторон приварить заранее подготовленные пластины, в которых сделаны все необходимые отверстия, уже дальше делать внутреннюю резьбу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ru-RU" sz="1600" dirty="0">
              <a:latin typeface="+mn-lt"/>
            </a:endParaRPr>
          </a:p>
        </p:txBody>
      </p:sp>
      <p:sp>
        <p:nvSpPr>
          <p:cNvPr id="7" name="Google Shape;1730;p40">
            <a:extLst>
              <a:ext uri="{FF2B5EF4-FFF2-40B4-BE49-F238E27FC236}">
                <a16:creationId xmlns:a16="http://schemas.microsoft.com/office/drawing/2014/main" id="{3B322CBE-CB44-420A-B44C-7310F85BDB81}"/>
              </a:ext>
            </a:extLst>
          </p:cNvPr>
          <p:cNvSpPr txBox="1">
            <a:spLocks/>
          </p:cNvSpPr>
          <p:nvPr/>
        </p:nvSpPr>
        <p:spPr>
          <a:xfrm>
            <a:off x="2088224" y="157984"/>
            <a:ext cx="5826048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3200" dirty="0">
                <a:latin typeface="Arial Black" panose="020B0A04020102020204" pitchFamily="34" charset="0"/>
              </a:rPr>
              <a:t>Прочностной расчет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99B5782-9AD6-4A31-8442-65EE22A32B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49" y="501902"/>
            <a:ext cx="1551829" cy="4139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0" name="Google Shape;2080;p45"/>
          <p:cNvSpPr/>
          <p:nvPr/>
        </p:nvSpPr>
        <p:spPr>
          <a:xfrm>
            <a:off x="597179" y="452634"/>
            <a:ext cx="3461100" cy="4111200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22" name="Google Shape;1730;p40">
            <a:extLst>
              <a:ext uri="{FF2B5EF4-FFF2-40B4-BE49-F238E27FC236}">
                <a16:creationId xmlns:a16="http://schemas.microsoft.com/office/drawing/2014/main" id="{CC538ED2-E60B-4F65-8381-5EEB81CB7E4A}"/>
              </a:ext>
            </a:extLst>
          </p:cNvPr>
          <p:cNvSpPr txBox="1">
            <a:spLocks/>
          </p:cNvSpPr>
          <p:nvPr/>
        </p:nvSpPr>
        <p:spPr>
          <a:xfrm>
            <a:off x="3498738" y="282051"/>
            <a:ext cx="5826048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2800" dirty="0">
                <a:latin typeface="Arial Black" panose="020B0A04020102020204" pitchFamily="34" charset="0"/>
              </a:rPr>
              <a:t>Прочностной расчет</a:t>
            </a:r>
          </a:p>
        </p:txBody>
      </p:sp>
      <p:sp>
        <p:nvSpPr>
          <p:cNvPr id="125" name="Google Shape;2201;p46">
            <a:extLst>
              <a:ext uri="{FF2B5EF4-FFF2-40B4-BE49-F238E27FC236}">
                <a16:creationId xmlns:a16="http://schemas.microsoft.com/office/drawing/2014/main" id="{63FD2CFC-6041-46B8-BDF7-EC5582373346}"/>
              </a:ext>
            </a:extLst>
          </p:cNvPr>
          <p:cNvSpPr txBox="1">
            <a:spLocks/>
          </p:cNvSpPr>
          <p:nvPr/>
        </p:nvSpPr>
        <p:spPr>
          <a:xfrm>
            <a:off x="5045127" y="1150734"/>
            <a:ext cx="3710253" cy="27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Крышка камеры сгорания и камера сгорания соединяются фланцевым соединением. Оно приведено на картинке</a:t>
            </a:r>
          </a:p>
          <a:p>
            <a:endParaRPr lang="ru-RU" sz="1800" dirty="0">
              <a:solidFill>
                <a:schemeClr val="tx1"/>
              </a:solidFill>
              <a:latin typeface="+mn-lt"/>
            </a:endParaRPr>
          </a:p>
          <a:p>
            <a:r>
              <a:rPr lang="ru-RU" sz="1800" dirty="0">
                <a:solidFill>
                  <a:schemeClr val="tx1"/>
                </a:solidFill>
                <a:latin typeface="+mn-lt"/>
              </a:rPr>
              <a:t>Параметры: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Количество болтов – 8 </a:t>
            </a:r>
            <a:r>
              <a:rPr lang="ru-RU" sz="1800" dirty="0" err="1">
                <a:solidFill>
                  <a:schemeClr val="tx1"/>
                </a:solidFill>
                <a:latin typeface="+mn-lt"/>
              </a:rPr>
              <a:t>шт</a:t>
            </a:r>
            <a:endParaRPr lang="ru-RU" sz="1800" dirty="0">
              <a:solidFill>
                <a:schemeClr val="tx1"/>
              </a:solidFill>
              <a:latin typeface="+mn-lt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Диаметр болтов – 4 мм (соответственно болты М4)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ru-RU" sz="1800" dirty="0">
                <a:solidFill>
                  <a:schemeClr val="tx1"/>
                </a:solidFill>
                <a:latin typeface="+mn-lt"/>
              </a:rPr>
              <a:t>Класс прочности – 10.9</a:t>
            </a:r>
            <a:endParaRPr lang="ru-RU" sz="1800" dirty="0">
              <a:solidFill>
                <a:schemeClr val="tx1"/>
              </a:solidFill>
            </a:endParaRPr>
          </a:p>
          <a:p>
            <a:endParaRPr lang="ru-RU" sz="18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A4626EA-2725-482E-8054-54DCEDA8C2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86" r="50000"/>
          <a:stretch/>
        </p:blipFill>
        <p:spPr>
          <a:xfrm>
            <a:off x="1688269" y="652401"/>
            <a:ext cx="2507950" cy="3838698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1FB8AE5C-0C20-49CB-B2DF-FD7F33D817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179" y="1628720"/>
            <a:ext cx="1677542" cy="2831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43"/>
          <p:cNvSpPr/>
          <p:nvPr/>
        </p:nvSpPr>
        <p:spPr>
          <a:xfrm rot="-1018412">
            <a:off x="775853" y="1733002"/>
            <a:ext cx="264104" cy="228329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5" name="Google Shape;1730;p40">
            <a:extLst>
              <a:ext uri="{FF2B5EF4-FFF2-40B4-BE49-F238E27FC236}">
                <a16:creationId xmlns:a16="http://schemas.microsoft.com/office/drawing/2014/main" id="{482ECE1A-AE2E-4526-830C-432CA6A751BA}"/>
              </a:ext>
            </a:extLst>
          </p:cNvPr>
          <p:cNvSpPr txBox="1">
            <a:spLocks/>
          </p:cNvSpPr>
          <p:nvPr/>
        </p:nvSpPr>
        <p:spPr>
          <a:xfrm>
            <a:off x="3895438" y="353998"/>
            <a:ext cx="4053840" cy="104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2800" dirty="0">
                <a:latin typeface="Arial Black" panose="020B0A04020102020204" pitchFamily="34" charset="0"/>
              </a:rPr>
              <a:t>Моделирование и прототипирование</a:t>
            </a:r>
          </a:p>
        </p:txBody>
      </p:sp>
      <p:sp>
        <p:nvSpPr>
          <p:cNvPr id="98" name="Google Shape;1975;p44">
            <a:extLst>
              <a:ext uri="{FF2B5EF4-FFF2-40B4-BE49-F238E27FC236}">
                <a16:creationId xmlns:a16="http://schemas.microsoft.com/office/drawing/2014/main" id="{6C67B43F-DCE6-49D2-B074-337CC03808F3}"/>
              </a:ext>
            </a:extLst>
          </p:cNvPr>
          <p:cNvSpPr txBox="1">
            <a:spLocks/>
          </p:cNvSpPr>
          <p:nvPr/>
        </p:nvSpPr>
        <p:spPr>
          <a:xfrm>
            <a:off x="3895438" y="1809065"/>
            <a:ext cx="4838700" cy="3513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 algn="l">
              <a:buClr>
                <a:srgbClr val="000000"/>
              </a:buClr>
            </a:pP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На прототипирование и моделирование была потрачена большая часть времени, а именно:</a:t>
            </a:r>
          </a:p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Определение облика ракеты</a:t>
            </a:r>
          </a:p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Определение состава ракеты</a:t>
            </a:r>
          </a:p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Внутренняя компоновка ракеты</a:t>
            </a:r>
          </a:p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Моделирование внешнего облика</a:t>
            </a:r>
          </a:p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Моделирование внутренних отсеков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730;p40">
            <a:extLst>
              <a:ext uri="{FF2B5EF4-FFF2-40B4-BE49-F238E27FC236}">
                <a16:creationId xmlns:a16="http://schemas.microsoft.com/office/drawing/2014/main" id="{73A4AA9C-A527-4FAC-A226-EA2D6D5650D1}"/>
              </a:ext>
            </a:extLst>
          </p:cNvPr>
          <p:cNvSpPr txBox="1">
            <a:spLocks/>
          </p:cNvSpPr>
          <p:nvPr/>
        </p:nvSpPr>
        <p:spPr>
          <a:xfrm>
            <a:off x="1661160" y="163368"/>
            <a:ext cx="5515722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2800" dirty="0">
                <a:latin typeface="Arial Black" panose="020B0A04020102020204" pitchFamily="34" charset="0"/>
              </a:rPr>
              <a:t>Моделирование ракеты</a:t>
            </a:r>
          </a:p>
        </p:txBody>
      </p:sp>
      <p:sp>
        <p:nvSpPr>
          <p:cNvPr id="36" name="Google Shape;2271;p49">
            <a:extLst>
              <a:ext uri="{FF2B5EF4-FFF2-40B4-BE49-F238E27FC236}">
                <a16:creationId xmlns:a16="http://schemas.microsoft.com/office/drawing/2014/main" id="{10D3A246-58A6-4F9F-9E21-B782ACA17775}"/>
              </a:ext>
            </a:extLst>
          </p:cNvPr>
          <p:cNvSpPr/>
          <p:nvPr/>
        </p:nvSpPr>
        <p:spPr>
          <a:xfrm>
            <a:off x="1115904" y="904068"/>
            <a:ext cx="2823636" cy="2254408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9" name="Google Shape;2271;p49">
            <a:extLst>
              <a:ext uri="{FF2B5EF4-FFF2-40B4-BE49-F238E27FC236}">
                <a16:creationId xmlns:a16="http://schemas.microsoft.com/office/drawing/2014/main" id="{640D0F12-3D0D-4957-8673-73E984E2C7C7}"/>
              </a:ext>
            </a:extLst>
          </p:cNvPr>
          <p:cNvSpPr/>
          <p:nvPr/>
        </p:nvSpPr>
        <p:spPr>
          <a:xfrm>
            <a:off x="5036820" y="904068"/>
            <a:ext cx="2991276" cy="2254408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4" name="Google Shape;2201;p46">
            <a:extLst>
              <a:ext uri="{FF2B5EF4-FFF2-40B4-BE49-F238E27FC236}">
                <a16:creationId xmlns:a16="http://schemas.microsoft.com/office/drawing/2014/main" id="{DAAF9B0E-A467-4D70-A3ED-268015799630}"/>
              </a:ext>
            </a:extLst>
          </p:cNvPr>
          <p:cNvSpPr txBox="1">
            <a:spLocks/>
          </p:cNvSpPr>
          <p:nvPr/>
        </p:nvSpPr>
        <p:spPr>
          <a:xfrm>
            <a:off x="499689" y="3733800"/>
            <a:ext cx="8144622" cy="136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tx1"/>
                </a:solidFill>
                <a:latin typeface="+mn-lt"/>
              </a:rPr>
              <a:t>Моделирование ракеты было осуществлено в отечественном САПРЕ «Компас-3Д». </a:t>
            </a:r>
            <a:r>
              <a:rPr lang="ru-RU" sz="1600" dirty="0" err="1">
                <a:solidFill>
                  <a:schemeClr val="tx1"/>
                </a:solidFill>
                <a:latin typeface="+mn-lt"/>
              </a:rPr>
              <a:t>Рендеры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 сделаны в иностранном «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Fusion 360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»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. 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За основу внешнего вида ракеты была взята небезызвестная ракета от космического стартапа «</a:t>
            </a:r>
            <a:r>
              <a:rPr lang="en-US" sz="1600" dirty="0" err="1">
                <a:solidFill>
                  <a:schemeClr val="tx1"/>
                </a:solidFill>
                <a:latin typeface="+mn-lt"/>
              </a:rPr>
              <a:t>RoTech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»</a:t>
            </a:r>
            <a:endParaRPr lang="ru-RU" sz="1600" dirty="0">
              <a:solidFill>
                <a:schemeClr val="tx1"/>
              </a:solidFill>
            </a:endParaRPr>
          </a:p>
          <a:p>
            <a:endParaRPr lang="ru-RU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DE2F5B3-175D-4BD0-9C1E-6E8A3F167A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08" r="28770"/>
          <a:stretch/>
        </p:blipFill>
        <p:spPr>
          <a:xfrm>
            <a:off x="4892040" y="904068"/>
            <a:ext cx="3413760" cy="2829732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D406153-E65F-4C20-ADEC-002A3100DE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015" r="24370"/>
          <a:stretch/>
        </p:blipFill>
        <p:spPr>
          <a:xfrm>
            <a:off x="1746451" y="475138"/>
            <a:ext cx="1514595" cy="2683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94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6"/>
          <p:cNvSpPr txBox="1">
            <a:spLocks noGrp="1"/>
          </p:cNvSpPr>
          <p:nvPr>
            <p:ph type="subTitle" idx="2"/>
          </p:nvPr>
        </p:nvSpPr>
        <p:spPr>
          <a:xfrm>
            <a:off x="5584489" y="1165035"/>
            <a:ext cx="3269951" cy="11174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+mn-lt"/>
              </a:rPr>
              <a:t>Внутренняя часть ракеты была спроектирована с нуля. Элементы выделены цветом для наглядности</a:t>
            </a:r>
          </a:p>
        </p:txBody>
      </p:sp>
      <p:sp>
        <p:nvSpPr>
          <p:cNvPr id="7" name="Google Shape;1730;p40">
            <a:extLst>
              <a:ext uri="{FF2B5EF4-FFF2-40B4-BE49-F238E27FC236}">
                <a16:creationId xmlns:a16="http://schemas.microsoft.com/office/drawing/2014/main" id="{3B322CBE-CB44-420A-B44C-7310F85BDB81}"/>
              </a:ext>
            </a:extLst>
          </p:cNvPr>
          <p:cNvSpPr txBox="1">
            <a:spLocks/>
          </p:cNvSpPr>
          <p:nvPr/>
        </p:nvSpPr>
        <p:spPr>
          <a:xfrm>
            <a:off x="2088224" y="157984"/>
            <a:ext cx="5826048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3200" dirty="0">
                <a:latin typeface="Arial Black" panose="020B0A04020102020204" pitchFamily="34" charset="0"/>
              </a:rPr>
              <a:t>Моделирование ракеты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4B633F5-14D5-4FE4-B5D5-112B43F657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67" r="32499"/>
          <a:stretch/>
        </p:blipFill>
        <p:spPr>
          <a:xfrm>
            <a:off x="289560" y="738664"/>
            <a:ext cx="2240280" cy="247345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6FE9BAD-87E4-4712-89AF-1ED8D0692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551" y="1165035"/>
            <a:ext cx="3158938" cy="140671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F25370B-7A18-4845-966F-5364348A2E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529" r="41940"/>
          <a:stretch/>
        </p:blipFill>
        <p:spPr>
          <a:xfrm rot="16200000">
            <a:off x="2269392" y="171037"/>
            <a:ext cx="2580240" cy="71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7990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730;p40">
            <a:extLst>
              <a:ext uri="{FF2B5EF4-FFF2-40B4-BE49-F238E27FC236}">
                <a16:creationId xmlns:a16="http://schemas.microsoft.com/office/drawing/2014/main" id="{A4935AFA-DF2C-4CFF-AC12-36821C1B9AAA}"/>
              </a:ext>
            </a:extLst>
          </p:cNvPr>
          <p:cNvSpPr txBox="1">
            <a:spLocks/>
          </p:cNvSpPr>
          <p:nvPr/>
        </p:nvSpPr>
        <p:spPr>
          <a:xfrm>
            <a:off x="2667000" y="549276"/>
            <a:ext cx="569214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2800" dirty="0">
                <a:latin typeface="Arial Black" panose="020B0A04020102020204" pitchFamily="34" charset="0"/>
              </a:rPr>
              <a:t>Фланцевое соединение</a:t>
            </a:r>
          </a:p>
        </p:txBody>
      </p:sp>
      <p:sp>
        <p:nvSpPr>
          <p:cNvPr id="18" name="Google Shape;2201;p46">
            <a:extLst>
              <a:ext uri="{FF2B5EF4-FFF2-40B4-BE49-F238E27FC236}">
                <a16:creationId xmlns:a16="http://schemas.microsoft.com/office/drawing/2014/main" id="{578B4D27-9F8B-4E89-959F-ADA8FE7186A7}"/>
              </a:ext>
            </a:extLst>
          </p:cNvPr>
          <p:cNvSpPr txBox="1">
            <a:spLocks/>
          </p:cNvSpPr>
          <p:nvPr/>
        </p:nvSpPr>
        <p:spPr>
          <a:xfrm>
            <a:off x="4987290" y="1466312"/>
            <a:ext cx="3166110" cy="1360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tx1"/>
                </a:solidFill>
                <a:latin typeface="+mn-lt"/>
              </a:rPr>
              <a:t>Бак соединяется с другими агрегатами с двух сторон</a:t>
            </a:r>
          </a:p>
          <a:p>
            <a:endParaRPr lang="ru-RU" sz="1600" dirty="0">
              <a:solidFill>
                <a:schemeClr val="tx1"/>
              </a:solidFill>
              <a:latin typeface="+mn-lt"/>
            </a:endParaRPr>
          </a:p>
          <a:p>
            <a:r>
              <a:rPr lang="ru-RU" sz="1600" dirty="0">
                <a:solidFill>
                  <a:schemeClr val="tx1"/>
                </a:solidFill>
                <a:latin typeface="+mn-lt"/>
              </a:rPr>
              <a:t>С нижней стороны от соединяется с камерой сгорания. Для этого используется фланцевое соединение. В баке сделана внутренняя резьба, в которую закручиваются болты</a:t>
            </a:r>
            <a:endParaRPr lang="ru-RU" sz="1600" dirty="0">
              <a:solidFill>
                <a:schemeClr val="tx1"/>
              </a:solidFill>
            </a:endParaRPr>
          </a:p>
          <a:p>
            <a:endParaRPr lang="ru-RU" sz="160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5B752B0C-922D-4A68-A8FF-34588AC073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478" r="42355"/>
          <a:stretch/>
        </p:blipFill>
        <p:spPr>
          <a:xfrm>
            <a:off x="370976" y="686436"/>
            <a:ext cx="2220982" cy="273464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DEE505DC-1FA6-4435-BA81-4FECA66B1D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167" r="19750"/>
          <a:stretch/>
        </p:blipFill>
        <p:spPr>
          <a:xfrm>
            <a:off x="2591958" y="1337116"/>
            <a:ext cx="2106507" cy="18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869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730;p40">
            <a:extLst>
              <a:ext uri="{FF2B5EF4-FFF2-40B4-BE49-F238E27FC236}">
                <a16:creationId xmlns:a16="http://schemas.microsoft.com/office/drawing/2014/main" id="{A4935AFA-DF2C-4CFF-AC12-36821C1B9AAA}"/>
              </a:ext>
            </a:extLst>
          </p:cNvPr>
          <p:cNvSpPr txBox="1">
            <a:spLocks/>
          </p:cNvSpPr>
          <p:nvPr/>
        </p:nvSpPr>
        <p:spPr>
          <a:xfrm>
            <a:off x="350520" y="594996"/>
            <a:ext cx="5692140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2800" dirty="0">
                <a:latin typeface="Arial Black" panose="020B0A04020102020204" pitchFamily="34" charset="0"/>
              </a:rPr>
              <a:t>Фланцевое соединение</a:t>
            </a:r>
          </a:p>
        </p:txBody>
      </p:sp>
      <p:sp>
        <p:nvSpPr>
          <p:cNvPr id="18" name="Google Shape;2201;p46">
            <a:extLst>
              <a:ext uri="{FF2B5EF4-FFF2-40B4-BE49-F238E27FC236}">
                <a16:creationId xmlns:a16="http://schemas.microsoft.com/office/drawing/2014/main" id="{578B4D27-9F8B-4E89-959F-ADA8FE7186A7}"/>
              </a:ext>
            </a:extLst>
          </p:cNvPr>
          <p:cNvSpPr txBox="1">
            <a:spLocks/>
          </p:cNvSpPr>
          <p:nvPr/>
        </p:nvSpPr>
        <p:spPr>
          <a:xfrm>
            <a:off x="5851189" y="1065482"/>
            <a:ext cx="2507951" cy="27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500" dirty="0">
                <a:solidFill>
                  <a:schemeClr val="tx1"/>
                </a:solidFill>
                <a:latin typeface="+mn-lt"/>
              </a:rPr>
              <a:t>Сверху бак соединяется с </a:t>
            </a:r>
            <a:r>
              <a:rPr lang="ru-RU" sz="1500" dirty="0" err="1">
                <a:solidFill>
                  <a:schemeClr val="tx1"/>
                </a:solidFill>
                <a:latin typeface="+mn-lt"/>
              </a:rPr>
              <a:t>вытеснительной</a:t>
            </a:r>
            <a:r>
              <a:rPr lang="ru-RU" sz="1500" dirty="0">
                <a:solidFill>
                  <a:schemeClr val="tx1"/>
                </a:solidFill>
                <a:latin typeface="+mn-lt"/>
              </a:rPr>
              <a:t> системой точно так же. Далее уже всё это стыкуется с корпусом ракеты при помощи стандартного фланцевого соединения</a:t>
            </a:r>
          </a:p>
          <a:p>
            <a:endParaRPr lang="ru-RU" sz="1500" dirty="0">
              <a:solidFill>
                <a:schemeClr val="tx1"/>
              </a:solidFill>
              <a:latin typeface="+mn-lt"/>
            </a:endParaRPr>
          </a:p>
          <a:p>
            <a:r>
              <a:rPr lang="ru-RU" sz="1500" dirty="0">
                <a:solidFill>
                  <a:schemeClr val="tx1"/>
                </a:solidFill>
                <a:latin typeface="+mn-lt"/>
              </a:rPr>
              <a:t>Далее сверху стыкуется отсек с приборами и парашютом. Все три элемента крепятся одним соединением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74129BF-5F4D-4907-82E5-E100412BB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732" y="1725370"/>
            <a:ext cx="4113920" cy="235264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E1E14D7-CB74-4B7F-ACFF-B7D01694B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93420" y="1725370"/>
            <a:ext cx="5554980" cy="235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15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1077B04-F1EF-4501-AF3A-CC9A6504A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57" y="1348854"/>
            <a:ext cx="4740120" cy="2714999"/>
          </a:xfrm>
          <a:prstGeom prst="rect">
            <a:avLst/>
          </a:prstGeom>
        </p:spPr>
      </p:pic>
      <p:sp>
        <p:nvSpPr>
          <p:cNvPr id="13" name="Google Shape;1730;p40">
            <a:extLst>
              <a:ext uri="{FF2B5EF4-FFF2-40B4-BE49-F238E27FC236}">
                <a16:creationId xmlns:a16="http://schemas.microsoft.com/office/drawing/2014/main" id="{A4935AFA-DF2C-4CFF-AC12-36821C1B9AAA}"/>
              </a:ext>
            </a:extLst>
          </p:cNvPr>
          <p:cNvSpPr txBox="1">
            <a:spLocks/>
          </p:cNvSpPr>
          <p:nvPr/>
        </p:nvSpPr>
        <p:spPr>
          <a:xfrm>
            <a:off x="4396740" y="709296"/>
            <a:ext cx="2963022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2800" dirty="0">
                <a:latin typeface="Arial Black" panose="020B0A04020102020204" pitchFamily="34" charset="0"/>
              </a:rPr>
              <a:t>Электроника</a:t>
            </a:r>
          </a:p>
        </p:txBody>
      </p:sp>
      <p:sp>
        <p:nvSpPr>
          <p:cNvPr id="18" name="Google Shape;2201;p46">
            <a:extLst>
              <a:ext uri="{FF2B5EF4-FFF2-40B4-BE49-F238E27FC236}">
                <a16:creationId xmlns:a16="http://schemas.microsoft.com/office/drawing/2014/main" id="{578B4D27-9F8B-4E89-959F-ADA8FE7186A7}"/>
              </a:ext>
            </a:extLst>
          </p:cNvPr>
          <p:cNvSpPr txBox="1">
            <a:spLocks/>
          </p:cNvSpPr>
          <p:nvPr/>
        </p:nvSpPr>
        <p:spPr>
          <a:xfrm>
            <a:off x="4625341" y="1592694"/>
            <a:ext cx="3962400" cy="27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tx1"/>
                </a:solidFill>
                <a:latin typeface="+mn-lt"/>
              </a:rPr>
              <a:t>Электроника, взятая для бортового оборудования является частью набора «</a:t>
            </a:r>
            <a:r>
              <a:rPr lang="ru-RU" sz="1600" dirty="0" err="1">
                <a:solidFill>
                  <a:schemeClr val="tx1"/>
                </a:solidFill>
                <a:latin typeface="+mn-lt"/>
              </a:rPr>
              <a:t>Амперка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»</a:t>
            </a:r>
            <a:r>
              <a:rPr lang="en-US" sz="1600" dirty="0">
                <a:solidFill>
                  <a:schemeClr val="tx1"/>
                </a:solidFill>
                <a:latin typeface="+mn-lt"/>
              </a:rPr>
              <a:t> (https://amperka.ru/)</a:t>
            </a:r>
            <a:r>
              <a:rPr lang="ru-RU" sz="1600" dirty="0">
                <a:solidFill>
                  <a:schemeClr val="tx1"/>
                </a:solidFill>
                <a:latin typeface="+mn-lt"/>
              </a:rPr>
              <a:t>. Это сделано для того, чтобы  можно было практически любому человеку (без навыков пайки и т.д.) собрать и запрограммировать бортовое оборудование для своей ракеты. (3Д-Модели электроники тоже сделаны мной)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40"/>
          <p:cNvSpPr txBox="1">
            <a:spLocks noGrp="1"/>
          </p:cNvSpPr>
          <p:nvPr>
            <p:ph type="body" idx="1"/>
          </p:nvPr>
        </p:nvSpPr>
        <p:spPr>
          <a:xfrm>
            <a:off x="713250" y="1185725"/>
            <a:ext cx="7717500" cy="4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/>
              <a:t>Презентация выполнена в соответствии с заданием</a:t>
            </a:r>
            <a:endParaRPr sz="1400" dirty="0"/>
          </a:p>
        </p:txBody>
      </p:sp>
      <p:sp>
        <p:nvSpPr>
          <p:cNvPr id="1730" name="Google Shape;1730;p40"/>
          <p:cNvSpPr txBox="1">
            <a:spLocks noGrp="1"/>
          </p:cNvSpPr>
          <p:nvPr>
            <p:ph type="title"/>
          </p:nvPr>
        </p:nvSpPr>
        <p:spPr>
          <a:xfrm>
            <a:off x="2224703" y="445025"/>
            <a:ext cx="4694593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rial Black" panose="020B0A04020102020204" pitchFamily="34" charset="0"/>
              </a:rPr>
              <a:t>Оглавление</a:t>
            </a:r>
            <a:endParaRPr dirty="0">
              <a:latin typeface="Arial Black" panose="020B0A04020102020204" pitchFamily="34" charset="0"/>
            </a:endParaRPr>
          </a:p>
        </p:txBody>
      </p:sp>
      <p:graphicFrame>
        <p:nvGraphicFramePr>
          <p:cNvPr id="1731" name="Google Shape;1731;p40"/>
          <p:cNvGraphicFramePr/>
          <p:nvPr>
            <p:extLst>
              <p:ext uri="{D42A27DB-BD31-4B8C-83A1-F6EECF244321}">
                <p14:modId xmlns:p14="http://schemas.microsoft.com/office/powerpoint/2010/main" val="3539795063"/>
              </p:ext>
            </p:extLst>
          </p:nvPr>
        </p:nvGraphicFramePr>
        <p:xfrm>
          <a:off x="818756" y="1795975"/>
          <a:ext cx="7506488" cy="2290248"/>
        </p:xfrm>
        <a:graphic>
          <a:graphicData uri="http://schemas.openxmlformats.org/drawingml/2006/table">
            <a:tbl>
              <a:tblPr>
                <a:noFill/>
                <a:tableStyleId>{AAC7AB60-E314-4811-B4D0-7879E3CDD411}</a:tableStyleId>
              </a:tblPr>
              <a:tblGrid>
                <a:gridCol w="20068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9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70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200" b="0" u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О ракете</a:t>
                      </a:r>
                      <a:endParaRPr sz="1200" b="0" u="none" dirty="0">
                        <a:solidFill>
                          <a:schemeClr val="dk1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Общие сведения о ракете: строение, двигатель и прочее</a:t>
                      </a:r>
                      <a:endParaRPr sz="1200" b="0" i="0" u="none" strike="noStrike" cap="none" dirty="0">
                        <a:solidFill>
                          <a:schemeClr val="hlink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7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Проектный расчет</a:t>
                      </a:r>
                      <a:endParaRPr sz="1200" b="0" i="0" u="none" strike="noStrike" cap="none" dirty="0">
                        <a:solidFill>
                          <a:schemeClr val="hlink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Расчет тяги двигателя, расхода топлива и прочее</a:t>
                      </a:r>
                      <a:endParaRPr sz="1200" b="0" i="0" u="none" strike="noStrike" cap="none" dirty="0">
                        <a:solidFill>
                          <a:schemeClr val="hlink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7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Баллистический расчет</a:t>
                      </a:r>
                      <a:endParaRPr sz="1200" b="0" i="0" u="none" strike="noStrike" cap="none" dirty="0">
                        <a:solidFill>
                          <a:schemeClr val="hlink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Расчет уравнения движения ракеты, высоты апогея и прочее</a:t>
                      </a:r>
                      <a:endParaRPr sz="1200" b="0" i="0" u="none" strike="noStrike" cap="none" dirty="0">
                        <a:solidFill>
                          <a:schemeClr val="hlink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7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Прочностной расчет</a:t>
                      </a:r>
                      <a:endParaRPr sz="1200" b="0" i="0" u="none" strike="noStrike" cap="none" dirty="0">
                        <a:solidFill>
                          <a:schemeClr val="hlink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Расчет массы бака, толщины стенок бака и прочее</a:t>
                      </a:r>
                      <a:endParaRPr sz="1200" b="0" i="0" u="none" strike="noStrike" cap="none" dirty="0">
                        <a:solidFill>
                          <a:schemeClr val="hlink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7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Моделирование</a:t>
                      </a:r>
                      <a:endParaRPr sz="1200" b="0" i="0" u="none" strike="noStrike" cap="none" dirty="0">
                        <a:solidFill>
                          <a:schemeClr val="hlink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Моделирование и прототипирование соединений бака с корпусом ракеты</a:t>
                      </a:r>
                      <a:endParaRPr sz="1200" b="0" i="0" u="none" strike="noStrike" cap="none" dirty="0">
                        <a:solidFill>
                          <a:schemeClr val="hlink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70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Электроника</a:t>
                      </a:r>
                      <a:endParaRPr sz="1200" b="0" i="0" u="none" strike="noStrike" cap="none" dirty="0">
                        <a:solidFill>
                          <a:schemeClr val="hlink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ru-RU" sz="1200" b="0" i="0" u="none" strike="noStrike" cap="none" dirty="0">
                          <a:solidFill>
                            <a:schemeClr val="hlink"/>
                          </a:solidFill>
                          <a:latin typeface="+mn-lt"/>
                          <a:ea typeface="Space Grotesk"/>
                          <a:cs typeface="Space Grotesk"/>
                          <a:sym typeface="Space Grotesk"/>
                        </a:rPr>
                        <a:t>Выбор электроники, создание схемы и прочее</a:t>
                      </a:r>
                      <a:endParaRPr sz="1200" b="0" i="0" u="none" strike="noStrike" cap="none" dirty="0">
                        <a:solidFill>
                          <a:schemeClr val="hlink"/>
                        </a:solidFill>
                        <a:latin typeface="+mn-lt"/>
                        <a:ea typeface="Space Grotesk"/>
                        <a:cs typeface="Space Grotesk"/>
                        <a:sym typeface="Space Grotesk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730;p40">
            <a:extLst>
              <a:ext uri="{FF2B5EF4-FFF2-40B4-BE49-F238E27FC236}">
                <a16:creationId xmlns:a16="http://schemas.microsoft.com/office/drawing/2014/main" id="{73A4AA9C-A527-4FAC-A226-EA2D6D5650D1}"/>
              </a:ext>
            </a:extLst>
          </p:cNvPr>
          <p:cNvSpPr txBox="1">
            <a:spLocks/>
          </p:cNvSpPr>
          <p:nvPr/>
        </p:nvSpPr>
        <p:spPr>
          <a:xfrm>
            <a:off x="1661160" y="163368"/>
            <a:ext cx="5515722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2800" dirty="0">
                <a:latin typeface="Arial Black" panose="020B0A04020102020204" pitchFamily="34" charset="0"/>
              </a:rPr>
              <a:t>Элементы электроники</a:t>
            </a:r>
          </a:p>
        </p:txBody>
      </p:sp>
      <p:sp>
        <p:nvSpPr>
          <p:cNvPr id="34" name="Google Shape;2263;p49">
            <a:extLst>
              <a:ext uri="{FF2B5EF4-FFF2-40B4-BE49-F238E27FC236}">
                <a16:creationId xmlns:a16="http://schemas.microsoft.com/office/drawing/2014/main" id="{CB2181C5-8BDD-4267-8B36-28655998957E}"/>
              </a:ext>
            </a:extLst>
          </p:cNvPr>
          <p:cNvSpPr txBox="1">
            <a:spLocks/>
          </p:cNvSpPr>
          <p:nvPr/>
        </p:nvSpPr>
        <p:spPr>
          <a:xfrm>
            <a:off x="1661160" y="3293793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18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l"/>
            <a:r>
              <a:rPr lang="en-US" b="1" dirty="0">
                <a:latin typeface="+mn-lt"/>
              </a:rPr>
              <a:t>Arduino Nano</a:t>
            </a:r>
            <a:endParaRPr lang="ru-RU" b="1" dirty="0">
              <a:latin typeface="+mn-lt"/>
            </a:endParaRPr>
          </a:p>
        </p:txBody>
      </p:sp>
      <p:sp>
        <p:nvSpPr>
          <p:cNvPr id="35" name="Google Shape;2264;p49">
            <a:extLst>
              <a:ext uri="{FF2B5EF4-FFF2-40B4-BE49-F238E27FC236}">
                <a16:creationId xmlns:a16="http://schemas.microsoft.com/office/drawing/2014/main" id="{B5AB081A-4024-4252-900E-FC4A78D4B9B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54066" y="3745851"/>
            <a:ext cx="3917934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За основу взята данная плата, так как идеально подходит для задач (габариты, функционал)</a:t>
            </a:r>
            <a:endParaRPr lang="en-US" dirty="0">
              <a:latin typeface="+mn-lt"/>
            </a:endParaRPr>
          </a:p>
          <a:p>
            <a:pPr marL="0" lvl="0" indent="0"/>
            <a:r>
              <a:rPr lang="ru-RU" sz="1050" dirty="0"/>
              <a:t>https://amperka.ru/product/arduino-nano-33-ble-sense</a:t>
            </a:r>
            <a:endParaRPr sz="1050" dirty="0">
              <a:latin typeface="+mn-lt"/>
            </a:endParaRPr>
          </a:p>
        </p:txBody>
      </p:sp>
      <p:sp>
        <p:nvSpPr>
          <p:cNvPr id="36" name="Google Shape;2271;p49">
            <a:extLst>
              <a:ext uri="{FF2B5EF4-FFF2-40B4-BE49-F238E27FC236}">
                <a16:creationId xmlns:a16="http://schemas.microsoft.com/office/drawing/2014/main" id="{10D3A246-58A6-4F9F-9E21-B782ACA17775}"/>
              </a:ext>
            </a:extLst>
          </p:cNvPr>
          <p:cNvSpPr/>
          <p:nvPr/>
        </p:nvSpPr>
        <p:spPr>
          <a:xfrm>
            <a:off x="1115904" y="904068"/>
            <a:ext cx="2823636" cy="2254408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7" name="Google Shape;2263;p49">
            <a:extLst>
              <a:ext uri="{FF2B5EF4-FFF2-40B4-BE49-F238E27FC236}">
                <a16:creationId xmlns:a16="http://schemas.microsoft.com/office/drawing/2014/main" id="{A4CA3B60-CD57-4B2C-8140-E88595A8A174}"/>
              </a:ext>
            </a:extLst>
          </p:cNvPr>
          <p:cNvSpPr txBox="1">
            <a:spLocks/>
          </p:cNvSpPr>
          <p:nvPr/>
        </p:nvSpPr>
        <p:spPr>
          <a:xfrm>
            <a:off x="5283532" y="3158476"/>
            <a:ext cx="2823636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18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l"/>
            <a:r>
              <a:rPr lang="ru-RU" b="1" dirty="0">
                <a:latin typeface="+mn-lt"/>
              </a:rPr>
              <a:t>Датчик </a:t>
            </a:r>
            <a:r>
              <a:rPr lang="en-US" b="1" dirty="0">
                <a:latin typeface="+mn-lt"/>
              </a:rPr>
              <a:t>GPS, GLONASS</a:t>
            </a:r>
            <a:endParaRPr lang="ru-RU" b="1" dirty="0">
              <a:latin typeface="+mn-lt"/>
            </a:endParaRPr>
          </a:p>
        </p:txBody>
      </p:sp>
      <p:sp>
        <p:nvSpPr>
          <p:cNvPr id="38" name="Google Shape;2264;p49">
            <a:extLst>
              <a:ext uri="{FF2B5EF4-FFF2-40B4-BE49-F238E27FC236}">
                <a16:creationId xmlns:a16="http://schemas.microsoft.com/office/drawing/2014/main" id="{E77CDEED-583A-4BC5-B3F2-E54F3038298B}"/>
              </a:ext>
            </a:extLst>
          </p:cNvPr>
          <p:cNvSpPr txBox="1">
            <a:spLocks/>
          </p:cNvSpPr>
          <p:nvPr/>
        </p:nvSpPr>
        <p:spPr>
          <a:xfrm>
            <a:off x="5031070" y="3727422"/>
            <a:ext cx="332856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ru-RU" dirty="0">
                <a:latin typeface="+mn-lt"/>
              </a:rPr>
              <a:t>Датчик для определения положения в пространстве, скорости и прочих характеристик</a:t>
            </a:r>
            <a:endParaRPr lang="en-US" dirty="0">
              <a:latin typeface="+mn-lt"/>
            </a:endParaRPr>
          </a:p>
          <a:p>
            <a:pPr marL="0" indent="0"/>
            <a:r>
              <a:rPr lang="ru-RU" sz="1050" dirty="0" err="1"/>
              <a:t>ht</a:t>
            </a:r>
            <a:r>
              <a:rPr lang="en-US" sz="1050" dirty="0" err="1"/>
              <a:t>tps</a:t>
            </a:r>
            <a:r>
              <a:rPr lang="ru-RU" sz="1050" dirty="0"/>
              <a:t>://</a:t>
            </a:r>
            <a:r>
              <a:rPr lang="en-US" sz="1050" dirty="0" err="1"/>
              <a:t>amperka</a:t>
            </a:r>
            <a:r>
              <a:rPr lang="ru-RU" sz="1050" dirty="0"/>
              <a:t>.</a:t>
            </a:r>
            <a:r>
              <a:rPr lang="en-US" sz="1050" dirty="0" err="1"/>
              <a:t>ru</a:t>
            </a:r>
            <a:r>
              <a:rPr lang="ru-RU" sz="1050" dirty="0"/>
              <a:t>/</a:t>
            </a:r>
            <a:r>
              <a:rPr lang="en-US" sz="1050" dirty="0"/>
              <a:t>product</a:t>
            </a:r>
            <a:r>
              <a:rPr lang="ru-RU" sz="1050" dirty="0"/>
              <a:t>/</a:t>
            </a:r>
            <a:r>
              <a:rPr lang="en-US" sz="1050" dirty="0" err="1"/>
              <a:t>troyka</a:t>
            </a:r>
            <a:r>
              <a:rPr lang="ru-RU" sz="1050" dirty="0"/>
              <a:t>-</a:t>
            </a:r>
            <a:r>
              <a:rPr lang="en-US" sz="1050" dirty="0" err="1"/>
              <a:t>gps</a:t>
            </a:r>
            <a:r>
              <a:rPr lang="ru-RU" sz="1050" dirty="0"/>
              <a:t>-</a:t>
            </a:r>
            <a:r>
              <a:rPr lang="en-US" sz="1050" dirty="0" err="1"/>
              <a:t>glonass</a:t>
            </a:r>
            <a:endParaRPr lang="ru-RU" sz="1050" dirty="0">
              <a:latin typeface="+mn-lt"/>
            </a:endParaRPr>
          </a:p>
        </p:txBody>
      </p:sp>
      <p:sp>
        <p:nvSpPr>
          <p:cNvPr id="39" name="Google Shape;2271;p49">
            <a:extLst>
              <a:ext uri="{FF2B5EF4-FFF2-40B4-BE49-F238E27FC236}">
                <a16:creationId xmlns:a16="http://schemas.microsoft.com/office/drawing/2014/main" id="{640D0F12-3D0D-4957-8673-73E984E2C7C7}"/>
              </a:ext>
            </a:extLst>
          </p:cNvPr>
          <p:cNvSpPr/>
          <p:nvPr/>
        </p:nvSpPr>
        <p:spPr>
          <a:xfrm>
            <a:off x="5108271" y="904068"/>
            <a:ext cx="2823636" cy="2174888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2BC75AD-8F2D-428C-9F1E-E1D78E9E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967" y="1089849"/>
            <a:ext cx="4231970" cy="1883525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5C26205-CBD6-4F10-8D04-41C86357BF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35" r="26046"/>
          <a:stretch/>
        </p:blipFill>
        <p:spPr>
          <a:xfrm>
            <a:off x="5283532" y="1123424"/>
            <a:ext cx="2648375" cy="181569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730;p40">
            <a:extLst>
              <a:ext uri="{FF2B5EF4-FFF2-40B4-BE49-F238E27FC236}">
                <a16:creationId xmlns:a16="http://schemas.microsoft.com/office/drawing/2014/main" id="{73A4AA9C-A527-4FAC-A226-EA2D6D5650D1}"/>
              </a:ext>
            </a:extLst>
          </p:cNvPr>
          <p:cNvSpPr txBox="1">
            <a:spLocks/>
          </p:cNvSpPr>
          <p:nvPr/>
        </p:nvSpPr>
        <p:spPr>
          <a:xfrm>
            <a:off x="1661160" y="163368"/>
            <a:ext cx="5515722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2800" dirty="0">
                <a:latin typeface="Arial Black" panose="020B0A04020102020204" pitchFamily="34" charset="0"/>
              </a:rPr>
              <a:t>Элементы электроники</a:t>
            </a:r>
          </a:p>
        </p:txBody>
      </p:sp>
      <p:sp>
        <p:nvSpPr>
          <p:cNvPr id="34" name="Google Shape;2263;p49">
            <a:extLst>
              <a:ext uri="{FF2B5EF4-FFF2-40B4-BE49-F238E27FC236}">
                <a16:creationId xmlns:a16="http://schemas.microsoft.com/office/drawing/2014/main" id="{CB2181C5-8BDD-4267-8B36-28655998957E}"/>
              </a:ext>
            </a:extLst>
          </p:cNvPr>
          <p:cNvSpPr txBox="1">
            <a:spLocks/>
          </p:cNvSpPr>
          <p:nvPr/>
        </p:nvSpPr>
        <p:spPr>
          <a:xfrm>
            <a:off x="1560171" y="3245996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18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l"/>
            <a:r>
              <a:rPr lang="en-US" b="1" dirty="0" err="1">
                <a:latin typeface="+mn-lt"/>
              </a:rPr>
              <a:t>Troyka</a:t>
            </a:r>
            <a:r>
              <a:rPr lang="en-US" b="1" dirty="0">
                <a:latin typeface="+mn-lt"/>
              </a:rPr>
              <a:t> Shield</a:t>
            </a:r>
            <a:endParaRPr lang="ru-RU" b="1" dirty="0">
              <a:latin typeface="+mn-lt"/>
            </a:endParaRPr>
          </a:p>
        </p:txBody>
      </p:sp>
      <p:sp>
        <p:nvSpPr>
          <p:cNvPr id="35" name="Google Shape;2264;p49">
            <a:extLst>
              <a:ext uri="{FF2B5EF4-FFF2-40B4-BE49-F238E27FC236}">
                <a16:creationId xmlns:a16="http://schemas.microsoft.com/office/drawing/2014/main" id="{B5AB081A-4024-4252-900E-FC4A78D4B9B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02376" y="3810716"/>
            <a:ext cx="3969624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+mn-lt"/>
              </a:rPr>
              <a:t>Нужен для быстрого монтажа электроники</a:t>
            </a:r>
            <a:r>
              <a:rPr lang="en-US" dirty="0">
                <a:latin typeface="+mn-lt"/>
              </a:rPr>
              <a:t> </a:t>
            </a:r>
            <a:r>
              <a:rPr lang="en-US" sz="1050" dirty="0"/>
              <a:t>https://amperka.ru/product/zelo-troyka-nano-io-shield </a:t>
            </a:r>
            <a:r>
              <a:rPr lang="ru-RU" dirty="0">
                <a:latin typeface="+mn-lt"/>
              </a:rPr>
              <a:t>(В перспективе можно спаять и убрать </a:t>
            </a:r>
            <a:r>
              <a:rPr lang="en-US" dirty="0">
                <a:latin typeface="+mn-lt"/>
              </a:rPr>
              <a:t>shield</a:t>
            </a:r>
            <a:r>
              <a:rPr lang="ru-RU" dirty="0">
                <a:latin typeface="+mn-lt"/>
              </a:rPr>
              <a:t>)</a:t>
            </a:r>
            <a:endParaRPr dirty="0">
              <a:latin typeface="+mn-lt"/>
            </a:endParaRPr>
          </a:p>
        </p:txBody>
      </p:sp>
      <p:sp>
        <p:nvSpPr>
          <p:cNvPr id="36" name="Google Shape;2271;p49">
            <a:extLst>
              <a:ext uri="{FF2B5EF4-FFF2-40B4-BE49-F238E27FC236}">
                <a16:creationId xmlns:a16="http://schemas.microsoft.com/office/drawing/2014/main" id="{10D3A246-58A6-4F9F-9E21-B782ACA17775}"/>
              </a:ext>
            </a:extLst>
          </p:cNvPr>
          <p:cNvSpPr/>
          <p:nvPr/>
        </p:nvSpPr>
        <p:spPr>
          <a:xfrm>
            <a:off x="1115904" y="904068"/>
            <a:ext cx="2823636" cy="2254408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7" name="Google Shape;2263;p49">
            <a:extLst>
              <a:ext uri="{FF2B5EF4-FFF2-40B4-BE49-F238E27FC236}">
                <a16:creationId xmlns:a16="http://schemas.microsoft.com/office/drawing/2014/main" id="{A4CA3B60-CD57-4B2C-8140-E88595A8A174}"/>
              </a:ext>
            </a:extLst>
          </p:cNvPr>
          <p:cNvSpPr txBox="1">
            <a:spLocks/>
          </p:cNvSpPr>
          <p:nvPr/>
        </p:nvSpPr>
        <p:spPr>
          <a:xfrm>
            <a:off x="5794071" y="3191772"/>
            <a:ext cx="20025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18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l"/>
            <a:r>
              <a:rPr lang="ru-RU" b="1" dirty="0">
                <a:latin typeface="+mn-lt"/>
              </a:rPr>
              <a:t>Аккумулятор</a:t>
            </a:r>
          </a:p>
        </p:txBody>
      </p:sp>
      <p:sp>
        <p:nvSpPr>
          <p:cNvPr id="38" name="Google Shape;2264;p49">
            <a:extLst>
              <a:ext uri="{FF2B5EF4-FFF2-40B4-BE49-F238E27FC236}">
                <a16:creationId xmlns:a16="http://schemas.microsoft.com/office/drawing/2014/main" id="{E77CDEED-583A-4BC5-B3F2-E54F3038298B}"/>
              </a:ext>
            </a:extLst>
          </p:cNvPr>
          <p:cNvSpPr txBox="1">
            <a:spLocks/>
          </p:cNvSpPr>
          <p:nvPr/>
        </p:nvSpPr>
        <p:spPr>
          <a:xfrm>
            <a:off x="5108271" y="3809804"/>
            <a:ext cx="3039321" cy="1082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ru-RU" dirty="0">
                <a:latin typeface="+mn-lt"/>
              </a:rPr>
              <a:t>Снабжение оборудования электроэнергией</a:t>
            </a:r>
            <a:endParaRPr lang="en-US" dirty="0">
              <a:latin typeface="+mn-lt"/>
            </a:endParaRPr>
          </a:p>
          <a:p>
            <a:pPr marL="0" indent="0"/>
            <a:r>
              <a:rPr lang="en-US" sz="1050" dirty="0">
                <a:latin typeface="+mn-lt"/>
              </a:rPr>
              <a:t>https://amperka.ru/product/nimh-krona-battery</a:t>
            </a:r>
            <a:endParaRPr lang="ru-RU" sz="1050" dirty="0">
              <a:latin typeface="+mn-lt"/>
            </a:endParaRPr>
          </a:p>
        </p:txBody>
      </p:sp>
      <p:sp>
        <p:nvSpPr>
          <p:cNvPr id="39" name="Google Shape;2271;p49">
            <a:extLst>
              <a:ext uri="{FF2B5EF4-FFF2-40B4-BE49-F238E27FC236}">
                <a16:creationId xmlns:a16="http://schemas.microsoft.com/office/drawing/2014/main" id="{640D0F12-3D0D-4957-8673-73E984E2C7C7}"/>
              </a:ext>
            </a:extLst>
          </p:cNvPr>
          <p:cNvSpPr/>
          <p:nvPr/>
        </p:nvSpPr>
        <p:spPr>
          <a:xfrm>
            <a:off x="5108271" y="977124"/>
            <a:ext cx="2823636" cy="2174888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DD11D98-C332-42D2-8E8C-7B8AC2E0DF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584" r="43083" b="1038"/>
          <a:stretch/>
        </p:blipFill>
        <p:spPr>
          <a:xfrm>
            <a:off x="5667022" y="937364"/>
            <a:ext cx="1706134" cy="225440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9BBC36-31C4-41DB-BD8B-57785FC11A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08" r="24667"/>
          <a:stretch/>
        </p:blipFill>
        <p:spPr>
          <a:xfrm>
            <a:off x="1222700" y="1282329"/>
            <a:ext cx="2610043" cy="1551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22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46"/>
          <p:cNvSpPr txBox="1">
            <a:spLocks noGrp="1"/>
          </p:cNvSpPr>
          <p:nvPr>
            <p:ph type="subTitle" idx="1"/>
          </p:nvPr>
        </p:nvSpPr>
        <p:spPr>
          <a:xfrm>
            <a:off x="5576528" y="1419990"/>
            <a:ext cx="2630212" cy="3812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latin typeface="+mn-lt"/>
              </a:rPr>
              <a:t>Приведена схематичная связь элементов бортового оборудования. Сама же схема электроники примитивна и понятна исходя из моей сборки на предыдущих слайдах</a:t>
            </a:r>
            <a:endParaRPr sz="1600" dirty="0">
              <a:latin typeface="+mn-lt"/>
            </a:endParaRPr>
          </a:p>
        </p:txBody>
      </p:sp>
      <p:sp>
        <p:nvSpPr>
          <p:cNvPr id="7" name="Google Shape;1730;p40">
            <a:extLst>
              <a:ext uri="{FF2B5EF4-FFF2-40B4-BE49-F238E27FC236}">
                <a16:creationId xmlns:a16="http://schemas.microsoft.com/office/drawing/2014/main" id="{3B322CBE-CB44-420A-B44C-7310F85BDB81}"/>
              </a:ext>
            </a:extLst>
          </p:cNvPr>
          <p:cNvSpPr txBox="1">
            <a:spLocks/>
          </p:cNvSpPr>
          <p:nvPr/>
        </p:nvSpPr>
        <p:spPr>
          <a:xfrm>
            <a:off x="1529157" y="234184"/>
            <a:ext cx="5826048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3200" dirty="0">
                <a:latin typeface="Arial Black" panose="020B0A04020102020204" pitchFamily="34" charset="0"/>
              </a:rPr>
              <a:t>Схема электроники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3E26D3-144F-4019-ACDF-38B41B17D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40" y="1174322"/>
            <a:ext cx="4295540" cy="279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13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730;p40">
            <a:extLst>
              <a:ext uri="{FF2B5EF4-FFF2-40B4-BE49-F238E27FC236}">
                <a16:creationId xmlns:a16="http://schemas.microsoft.com/office/drawing/2014/main" id="{5FDDC69A-FE55-45C4-99C1-9686E78AF328}"/>
              </a:ext>
            </a:extLst>
          </p:cNvPr>
          <p:cNvSpPr txBox="1">
            <a:spLocks/>
          </p:cNvSpPr>
          <p:nvPr/>
        </p:nvSpPr>
        <p:spPr>
          <a:xfrm>
            <a:off x="609600" y="706624"/>
            <a:ext cx="7518032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3200" dirty="0">
                <a:latin typeface="Arial Black" panose="020B0A04020102020204" pitchFamily="34" charset="0"/>
              </a:rPr>
              <a:t>Алгоритм работы электроники</a:t>
            </a:r>
          </a:p>
        </p:txBody>
      </p:sp>
      <p:sp>
        <p:nvSpPr>
          <p:cNvPr id="18" name="Google Shape;2201;p46">
            <a:extLst>
              <a:ext uri="{FF2B5EF4-FFF2-40B4-BE49-F238E27FC236}">
                <a16:creationId xmlns:a16="http://schemas.microsoft.com/office/drawing/2014/main" id="{19B19446-8736-4166-BC19-C59075CB15B0}"/>
              </a:ext>
            </a:extLst>
          </p:cNvPr>
          <p:cNvSpPr txBox="1">
            <a:spLocks/>
          </p:cNvSpPr>
          <p:nvPr/>
        </p:nvSpPr>
        <p:spPr>
          <a:xfrm>
            <a:off x="860480" y="1454468"/>
            <a:ext cx="4937760" cy="271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600" dirty="0">
                <a:solidFill>
                  <a:schemeClr val="tx1"/>
                </a:solidFill>
                <a:latin typeface="+mn-lt"/>
              </a:rPr>
              <a:t>Алгоритм работы: с удаленного устройства подается сигнал на старт двигательной установки. Далее с датчиков начинается сбор информации о скорости, высоте, положении ракеты и вывод ее на удаленное устройство. После достижения максимальной высоты полета (определяется датчиком согласно коду) система отдает сигнал на откидывание обтекателя и срабатывание парашютной системы. После приземления на удаленное устройство отправляются координаты точки приземления</a:t>
            </a:r>
          </a:p>
        </p:txBody>
      </p:sp>
      <p:grpSp>
        <p:nvGrpSpPr>
          <p:cNvPr id="19" name="Google Shape;2895;p64">
            <a:extLst>
              <a:ext uri="{FF2B5EF4-FFF2-40B4-BE49-F238E27FC236}">
                <a16:creationId xmlns:a16="http://schemas.microsoft.com/office/drawing/2014/main" id="{ED7B3910-BE55-42FC-93AE-823F9E0C7A51}"/>
              </a:ext>
            </a:extLst>
          </p:cNvPr>
          <p:cNvGrpSpPr/>
          <p:nvPr/>
        </p:nvGrpSpPr>
        <p:grpSpPr>
          <a:xfrm>
            <a:off x="5985911" y="1704736"/>
            <a:ext cx="2441809" cy="1734027"/>
            <a:chOff x="4539559" y="1097136"/>
            <a:chExt cx="3891167" cy="2949220"/>
          </a:xfrm>
        </p:grpSpPr>
        <p:sp>
          <p:nvSpPr>
            <p:cNvPr id="20" name="Google Shape;2896;p64">
              <a:extLst>
                <a:ext uri="{FF2B5EF4-FFF2-40B4-BE49-F238E27FC236}">
                  <a16:creationId xmlns:a16="http://schemas.microsoft.com/office/drawing/2014/main" id="{1750A075-38B0-4183-9F00-B34867F531DD}"/>
                </a:ext>
              </a:extLst>
            </p:cNvPr>
            <p:cNvSpPr/>
            <p:nvPr/>
          </p:nvSpPr>
          <p:spPr>
            <a:xfrm>
              <a:off x="6070025" y="3527623"/>
              <a:ext cx="830099" cy="518709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897;p64">
              <a:extLst>
                <a:ext uri="{FF2B5EF4-FFF2-40B4-BE49-F238E27FC236}">
                  <a16:creationId xmlns:a16="http://schemas.microsoft.com/office/drawing/2014/main" id="{B9ACF0AF-3047-411D-AFC0-D9DEFE513C76}"/>
                </a:ext>
              </a:extLst>
            </p:cNvPr>
            <p:cNvSpPr/>
            <p:nvPr/>
          </p:nvSpPr>
          <p:spPr>
            <a:xfrm>
              <a:off x="5832733" y="4003807"/>
              <a:ext cx="1305742" cy="42548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898;p64">
              <a:extLst>
                <a:ext uri="{FF2B5EF4-FFF2-40B4-BE49-F238E27FC236}">
                  <a16:creationId xmlns:a16="http://schemas.microsoft.com/office/drawing/2014/main" id="{E9B340D1-B7E2-4694-959E-CF5120E08731}"/>
                </a:ext>
              </a:extLst>
            </p:cNvPr>
            <p:cNvSpPr/>
            <p:nvPr/>
          </p:nvSpPr>
          <p:spPr>
            <a:xfrm>
              <a:off x="4539559" y="1097136"/>
              <a:ext cx="3891167" cy="24657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3" name="Google Shape;2543;p55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8867" b="8875"/>
          <a:stretch/>
        </p:blipFill>
        <p:spPr>
          <a:xfrm>
            <a:off x="5275084" y="710400"/>
            <a:ext cx="3105656" cy="3832050"/>
          </a:xfrm>
          <a:prstGeom prst="rect">
            <a:avLst/>
          </a:prstGeom>
        </p:spPr>
      </p:pic>
      <p:sp>
        <p:nvSpPr>
          <p:cNvPr id="2544" name="Google Shape;2544;p55"/>
          <p:cNvSpPr/>
          <p:nvPr/>
        </p:nvSpPr>
        <p:spPr>
          <a:xfrm rot="2270786">
            <a:off x="3961979" y="1138371"/>
            <a:ext cx="264038" cy="228333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" name="Google Shape;1730;p40">
            <a:extLst>
              <a:ext uri="{FF2B5EF4-FFF2-40B4-BE49-F238E27FC236}">
                <a16:creationId xmlns:a16="http://schemas.microsoft.com/office/drawing/2014/main" id="{F1258403-DCB6-49D4-8635-C27C2491CD90}"/>
              </a:ext>
            </a:extLst>
          </p:cNvPr>
          <p:cNvSpPr txBox="1">
            <a:spLocks/>
          </p:cNvSpPr>
          <p:nvPr/>
        </p:nvSpPr>
        <p:spPr>
          <a:xfrm>
            <a:off x="506402" y="511837"/>
            <a:ext cx="3761893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3200" dirty="0">
                <a:latin typeface="Arial Black" panose="020B0A04020102020204" pitchFamily="34" charset="0"/>
              </a:rPr>
              <a:t>Подводим итоги</a:t>
            </a:r>
          </a:p>
        </p:txBody>
      </p:sp>
      <p:sp>
        <p:nvSpPr>
          <p:cNvPr id="12" name="Google Shape;2201;p46">
            <a:extLst>
              <a:ext uri="{FF2B5EF4-FFF2-40B4-BE49-F238E27FC236}">
                <a16:creationId xmlns:a16="http://schemas.microsoft.com/office/drawing/2014/main" id="{43B0EA79-066A-4471-A09E-DC0688098E2E}"/>
              </a:ext>
            </a:extLst>
          </p:cNvPr>
          <p:cNvSpPr txBox="1">
            <a:spLocks/>
          </p:cNvSpPr>
          <p:nvPr/>
        </p:nvSpPr>
        <p:spPr>
          <a:xfrm>
            <a:off x="935252" y="1855702"/>
            <a:ext cx="2904191" cy="291441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rtl="0">
              <a:buClrTx/>
              <a:buFontTx/>
            </a:pPr>
            <a:r>
              <a:rPr lang="ru-RU" sz="1600" dirty="0">
                <a:solidFill>
                  <a:schemeClr val="tx1"/>
                </a:solidFill>
                <a:latin typeface="+mn-lt"/>
              </a:rPr>
              <a:t>За неделю была разработана практически полноценная ракета. Из-за ограниченного времени и/или недостатка знаний в определенных темах местами имеются значительные изъяны и недочеты, но в общем поставленные цели были достигнуты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66"/>
          <p:cNvSpPr txBox="1">
            <a:spLocks noGrp="1"/>
          </p:cNvSpPr>
          <p:nvPr>
            <p:ph type="title"/>
          </p:nvPr>
        </p:nvSpPr>
        <p:spPr>
          <a:xfrm>
            <a:off x="440185" y="66697"/>
            <a:ext cx="4410093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latin typeface="Arial Black" panose="020B0A04020102020204" pitchFamily="34" charset="0"/>
              </a:rPr>
              <a:t>Разработчики</a:t>
            </a:r>
            <a:endParaRPr sz="3600" dirty="0">
              <a:latin typeface="Arial Black" panose="020B0A04020102020204" pitchFamily="34" charset="0"/>
            </a:endParaRPr>
          </a:p>
        </p:txBody>
      </p:sp>
      <p:sp>
        <p:nvSpPr>
          <p:cNvPr id="3192" name="Google Shape;3192;p66"/>
          <p:cNvSpPr txBox="1">
            <a:spLocks noGrp="1"/>
          </p:cNvSpPr>
          <p:nvPr>
            <p:ph type="title" idx="2"/>
          </p:nvPr>
        </p:nvSpPr>
        <p:spPr>
          <a:xfrm>
            <a:off x="1267582" y="3880570"/>
            <a:ext cx="25899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b="1" dirty="0">
                <a:latin typeface="+mn-lt"/>
              </a:rPr>
              <a:t>Иван Сунцов</a:t>
            </a:r>
            <a:endParaRPr b="1" dirty="0">
              <a:latin typeface="+mn-lt"/>
            </a:endParaRPr>
          </a:p>
        </p:txBody>
      </p:sp>
      <p:sp>
        <p:nvSpPr>
          <p:cNvPr id="3193" name="Google Shape;3193;p66"/>
          <p:cNvSpPr txBox="1">
            <a:spLocks noGrp="1"/>
          </p:cNvSpPr>
          <p:nvPr>
            <p:ph type="subTitle" idx="1"/>
          </p:nvPr>
        </p:nvSpPr>
        <p:spPr>
          <a:xfrm>
            <a:off x="1267582" y="4387433"/>
            <a:ext cx="25899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Баллист, </a:t>
            </a:r>
            <a:r>
              <a:rPr lang="ru-RU" dirty="0" err="1">
                <a:latin typeface="+mn-lt"/>
              </a:rPr>
              <a:t>прочнист</a:t>
            </a:r>
            <a:endParaRPr dirty="0">
              <a:latin typeface="+mn-lt"/>
            </a:endParaRPr>
          </a:p>
        </p:txBody>
      </p:sp>
      <p:pic>
        <p:nvPicPr>
          <p:cNvPr id="3197" name="Google Shape;3197;p66"/>
          <p:cNvPicPr preferRelativeResize="0"/>
          <p:nvPr/>
        </p:nvPicPr>
        <p:blipFill>
          <a:blip r:embed="rId3"/>
          <a:srcRect/>
          <a:stretch/>
        </p:blipFill>
        <p:spPr>
          <a:xfrm>
            <a:off x="1267582" y="805597"/>
            <a:ext cx="2589900" cy="3091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05B3DF2-29E7-4BF9-B20D-4C767E116E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5" t="2518" r="23825" b="1185"/>
          <a:stretch/>
        </p:blipFill>
        <p:spPr>
          <a:xfrm>
            <a:off x="5135260" y="502188"/>
            <a:ext cx="2892415" cy="3375349"/>
          </a:xfrm>
          <a:prstGeom prst="rect">
            <a:avLst/>
          </a:prstGeom>
        </p:spPr>
      </p:pic>
      <p:sp>
        <p:nvSpPr>
          <p:cNvPr id="22" name="Google Shape;3192;p66">
            <a:extLst>
              <a:ext uri="{FF2B5EF4-FFF2-40B4-BE49-F238E27FC236}">
                <a16:creationId xmlns:a16="http://schemas.microsoft.com/office/drawing/2014/main" id="{63A4423F-2074-4EB9-BDB9-EBEFD220391F}"/>
              </a:ext>
            </a:extLst>
          </p:cNvPr>
          <p:cNvSpPr txBox="1">
            <a:spLocks/>
          </p:cNvSpPr>
          <p:nvPr/>
        </p:nvSpPr>
        <p:spPr>
          <a:xfrm>
            <a:off x="5286518" y="3841965"/>
            <a:ext cx="2589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18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Orbitron"/>
              <a:buNone/>
              <a:defRPr sz="25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r>
              <a:rPr lang="ru-RU" b="1" dirty="0">
                <a:latin typeface="+mn-lt"/>
              </a:rPr>
              <a:t>Иван Сунцов</a:t>
            </a:r>
          </a:p>
        </p:txBody>
      </p:sp>
      <p:sp>
        <p:nvSpPr>
          <p:cNvPr id="23" name="Google Shape;3193;p66">
            <a:extLst>
              <a:ext uri="{FF2B5EF4-FFF2-40B4-BE49-F238E27FC236}">
                <a16:creationId xmlns:a16="http://schemas.microsoft.com/office/drawing/2014/main" id="{06314E5C-8F55-491D-8711-1BF7E42B39EC}"/>
              </a:ext>
            </a:extLst>
          </p:cNvPr>
          <p:cNvSpPr txBox="1">
            <a:spLocks/>
          </p:cNvSpPr>
          <p:nvPr/>
        </p:nvSpPr>
        <p:spPr>
          <a:xfrm>
            <a:off x="5286518" y="4334093"/>
            <a:ext cx="2589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0" indent="0"/>
            <a:r>
              <a:rPr lang="ru-RU" dirty="0">
                <a:latin typeface="+mn-lt"/>
              </a:rPr>
              <a:t>Проектант, электронщик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1" name="Google Shape;2351;p53"/>
          <p:cNvGrpSpPr/>
          <p:nvPr/>
        </p:nvGrpSpPr>
        <p:grpSpPr>
          <a:xfrm>
            <a:off x="-3273249" y="2174088"/>
            <a:ext cx="2574610" cy="1011792"/>
            <a:chOff x="-186625" y="2044925"/>
            <a:chExt cx="3258175" cy="1280425"/>
          </a:xfrm>
        </p:grpSpPr>
        <p:sp>
          <p:nvSpPr>
            <p:cNvPr id="2352" name="Google Shape;2352;p53"/>
            <p:cNvSpPr/>
            <p:nvPr/>
          </p:nvSpPr>
          <p:spPr>
            <a:xfrm>
              <a:off x="737375" y="2713650"/>
              <a:ext cx="230175" cy="308150"/>
            </a:xfrm>
            <a:custGeom>
              <a:avLst/>
              <a:gdLst/>
              <a:ahLst/>
              <a:cxnLst/>
              <a:rect l="l" t="t" r="r" b="b"/>
              <a:pathLst>
                <a:path w="9207" h="12326" extrusionOk="0">
                  <a:moveTo>
                    <a:pt x="4774" y="301"/>
                  </a:moveTo>
                  <a:cubicBezTo>
                    <a:pt x="5916" y="301"/>
                    <a:pt x="7063" y="789"/>
                    <a:pt x="7739" y="1651"/>
                  </a:cubicBezTo>
                  <a:cubicBezTo>
                    <a:pt x="8740" y="2952"/>
                    <a:pt x="8740" y="4520"/>
                    <a:pt x="8706" y="5621"/>
                  </a:cubicBezTo>
                  <a:cubicBezTo>
                    <a:pt x="8706" y="5887"/>
                    <a:pt x="8706" y="6154"/>
                    <a:pt x="8740" y="6354"/>
                  </a:cubicBezTo>
                  <a:cubicBezTo>
                    <a:pt x="8906" y="9824"/>
                    <a:pt x="7138" y="11825"/>
                    <a:pt x="5337" y="11992"/>
                  </a:cubicBezTo>
                  <a:cubicBezTo>
                    <a:pt x="5229" y="12006"/>
                    <a:pt x="5118" y="12013"/>
                    <a:pt x="5005" y="12013"/>
                  </a:cubicBezTo>
                  <a:cubicBezTo>
                    <a:pt x="3494" y="12013"/>
                    <a:pt x="1691" y="10723"/>
                    <a:pt x="1101" y="7122"/>
                  </a:cubicBezTo>
                  <a:cubicBezTo>
                    <a:pt x="567" y="3819"/>
                    <a:pt x="1401" y="1451"/>
                    <a:pt x="3336" y="584"/>
                  </a:cubicBezTo>
                  <a:cubicBezTo>
                    <a:pt x="3789" y="392"/>
                    <a:pt x="4281" y="301"/>
                    <a:pt x="4774" y="301"/>
                  </a:cubicBezTo>
                  <a:close/>
                  <a:moveTo>
                    <a:pt x="4790" y="1"/>
                  </a:moveTo>
                  <a:cubicBezTo>
                    <a:pt x="4246" y="1"/>
                    <a:pt x="3702" y="102"/>
                    <a:pt x="3202" y="317"/>
                  </a:cubicBezTo>
                  <a:cubicBezTo>
                    <a:pt x="2235" y="750"/>
                    <a:pt x="0" y="2251"/>
                    <a:pt x="801" y="7155"/>
                  </a:cubicBezTo>
                  <a:cubicBezTo>
                    <a:pt x="1401" y="11024"/>
                    <a:pt x="3402" y="12325"/>
                    <a:pt x="5037" y="12325"/>
                  </a:cubicBezTo>
                  <a:lnTo>
                    <a:pt x="5371" y="12325"/>
                  </a:lnTo>
                  <a:cubicBezTo>
                    <a:pt x="7305" y="12125"/>
                    <a:pt x="9207" y="9990"/>
                    <a:pt x="9040" y="6354"/>
                  </a:cubicBezTo>
                  <a:cubicBezTo>
                    <a:pt x="9006" y="6154"/>
                    <a:pt x="9006" y="5887"/>
                    <a:pt x="9040" y="5654"/>
                  </a:cubicBezTo>
                  <a:cubicBezTo>
                    <a:pt x="9040" y="4486"/>
                    <a:pt x="9040" y="2852"/>
                    <a:pt x="7972" y="1451"/>
                  </a:cubicBezTo>
                  <a:cubicBezTo>
                    <a:pt x="7255" y="525"/>
                    <a:pt x="6023" y="1"/>
                    <a:pt x="4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53"/>
            <p:cNvSpPr/>
            <p:nvPr/>
          </p:nvSpPr>
          <p:spPr>
            <a:xfrm>
              <a:off x="753200" y="2779700"/>
              <a:ext cx="205175" cy="140350"/>
            </a:xfrm>
            <a:custGeom>
              <a:avLst/>
              <a:gdLst/>
              <a:ahLst/>
              <a:cxnLst/>
              <a:rect l="l" t="t" r="r" b="b"/>
              <a:pathLst>
                <a:path w="8207" h="5614" extrusionOk="0">
                  <a:moveTo>
                    <a:pt x="7892" y="1"/>
                  </a:moveTo>
                  <a:cubicBezTo>
                    <a:pt x="7875" y="1"/>
                    <a:pt x="7858" y="4"/>
                    <a:pt x="7840" y="10"/>
                  </a:cubicBezTo>
                  <a:cubicBezTo>
                    <a:pt x="7773" y="10"/>
                    <a:pt x="7706" y="110"/>
                    <a:pt x="7740" y="177"/>
                  </a:cubicBezTo>
                  <a:cubicBezTo>
                    <a:pt x="7873" y="944"/>
                    <a:pt x="7740" y="1978"/>
                    <a:pt x="7406" y="2812"/>
                  </a:cubicBezTo>
                  <a:cubicBezTo>
                    <a:pt x="6730" y="4410"/>
                    <a:pt x="5516" y="5300"/>
                    <a:pt x="4104" y="5300"/>
                  </a:cubicBezTo>
                  <a:cubicBezTo>
                    <a:pt x="3983" y="5300"/>
                    <a:pt x="3860" y="5293"/>
                    <a:pt x="3737" y="5280"/>
                  </a:cubicBezTo>
                  <a:cubicBezTo>
                    <a:pt x="2036" y="5047"/>
                    <a:pt x="635" y="3612"/>
                    <a:pt x="334" y="1778"/>
                  </a:cubicBezTo>
                  <a:cubicBezTo>
                    <a:pt x="334" y="1678"/>
                    <a:pt x="234" y="1644"/>
                    <a:pt x="168" y="1644"/>
                  </a:cubicBezTo>
                  <a:cubicBezTo>
                    <a:pt x="68" y="1644"/>
                    <a:pt x="1" y="1744"/>
                    <a:pt x="34" y="1811"/>
                  </a:cubicBezTo>
                  <a:cubicBezTo>
                    <a:pt x="334" y="3813"/>
                    <a:pt x="1869" y="5347"/>
                    <a:pt x="3703" y="5580"/>
                  </a:cubicBezTo>
                  <a:cubicBezTo>
                    <a:pt x="3870" y="5614"/>
                    <a:pt x="4004" y="5614"/>
                    <a:pt x="4170" y="5614"/>
                  </a:cubicBezTo>
                  <a:cubicBezTo>
                    <a:pt x="5672" y="5614"/>
                    <a:pt x="6972" y="4646"/>
                    <a:pt x="7673" y="2945"/>
                  </a:cubicBezTo>
                  <a:cubicBezTo>
                    <a:pt x="8073" y="2045"/>
                    <a:pt x="8207" y="910"/>
                    <a:pt x="8040" y="110"/>
                  </a:cubicBezTo>
                  <a:cubicBezTo>
                    <a:pt x="8013" y="55"/>
                    <a:pt x="7963" y="1"/>
                    <a:pt x="78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53"/>
            <p:cNvSpPr/>
            <p:nvPr/>
          </p:nvSpPr>
          <p:spPr>
            <a:xfrm>
              <a:off x="764050" y="2728825"/>
              <a:ext cx="185150" cy="172050"/>
            </a:xfrm>
            <a:custGeom>
              <a:avLst/>
              <a:gdLst/>
              <a:ahLst/>
              <a:cxnLst/>
              <a:rect l="l" t="t" r="r" b="b"/>
              <a:pathLst>
                <a:path w="7406" h="6882" extrusionOk="0">
                  <a:moveTo>
                    <a:pt x="3670" y="310"/>
                  </a:moveTo>
                  <a:cubicBezTo>
                    <a:pt x="5137" y="310"/>
                    <a:pt x="6138" y="911"/>
                    <a:pt x="6538" y="2011"/>
                  </a:cubicBezTo>
                  <a:cubicBezTo>
                    <a:pt x="7039" y="3346"/>
                    <a:pt x="6505" y="5147"/>
                    <a:pt x="5338" y="6048"/>
                  </a:cubicBezTo>
                  <a:cubicBezTo>
                    <a:pt x="4870" y="6410"/>
                    <a:pt x="4341" y="6587"/>
                    <a:pt x="3779" y="6587"/>
                  </a:cubicBezTo>
                  <a:cubicBezTo>
                    <a:pt x="3097" y="6587"/>
                    <a:pt x="2366" y="6326"/>
                    <a:pt x="1635" y="5814"/>
                  </a:cubicBezTo>
                  <a:cubicBezTo>
                    <a:pt x="534" y="4980"/>
                    <a:pt x="434" y="3646"/>
                    <a:pt x="701" y="2645"/>
                  </a:cubicBezTo>
                  <a:cubicBezTo>
                    <a:pt x="1101" y="1311"/>
                    <a:pt x="2102" y="410"/>
                    <a:pt x="3303" y="344"/>
                  </a:cubicBezTo>
                  <a:cubicBezTo>
                    <a:pt x="3436" y="344"/>
                    <a:pt x="3570" y="310"/>
                    <a:pt x="3670" y="310"/>
                  </a:cubicBezTo>
                  <a:close/>
                  <a:moveTo>
                    <a:pt x="3647" y="0"/>
                  </a:moveTo>
                  <a:cubicBezTo>
                    <a:pt x="3536" y="0"/>
                    <a:pt x="3421" y="3"/>
                    <a:pt x="3303" y="10"/>
                  </a:cubicBezTo>
                  <a:cubicBezTo>
                    <a:pt x="1969" y="110"/>
                    <a:pt x="834" y="1111"/>
                    <a:pt x="401" y="2578"/>
                  </a:cubicBezTo>
                  <a:cubicBezTo>
                    <a:pt x="0" y="3980"/>
                    <a:pt x="401" y="5314"/>
                    <a:pt x="1468" y="6048"/>
                  </a:cubicBezTo>
                  <a:cubicBezTo>
                    <a:pt x="2235" y="6615"/>
                    <a:pt x="3036" y="6882"/>
                    <a:pt x="3770" y="6882"/>
                  </a:cubicBezTo>
                  <a:cubicBezTo>
                    <a:pt x="4404" y="6882"/>
                    <a:pt x="5004" y="6681"/>
                    <a:pt x="5538" y="6281"/>
                  </a:cubicBezTo>
                  <a:cubicBezTo>
                    <a:pt x="6805" y="5314"/>
                    <a:pt x="7406" y="3379"/>
                    <a:pt x="6839" y="1911"/>
                  </a:cubicBezTo>
                  <a:cubicBezTo>
                    <a:pt x="6553" y="1182"/>
                    <a:pt x="5785" y="0"/>
                    <a:pt x="3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53"/>
            <p:cNvSpPr/>
            <p:nvPr/>
          </p:nvSpPr>
          <p:spPr>
            <a:xfrm>
              <a:off x="827425" y="2808800"/>
              <a:ext cx="61750" cy="54550"/>
            </a:xfrm>
            <a:custGeom>
              <a:avLst/>
              <a:gdLst/>
              <a:ahLst/>
              <a:cxnLst/>
              <a:rect l="l" t="t" r="r" b="b"/>
              <a:pathLst>
                <a:path w="2470" h="2182" extrusionOk="0">
                  <a:moveTo>
                    <a:pt x="1368" y="314"/>
                  </a:moveTo>
                  <a:cubicBezTo>
                    <a:pt x="1702" y="380"/>
                    <a:pt x="1935" y="547"/>
                    <a:pt x="2035" y="814"/>
                  </a:cubicBezTo>
                  <a:cubicBezTo>
                    <a:pt x="2135" y="1081"/>
                    <a:pt x="2069" y="1381"/>
                    <a:pt x="1902" y="1614"/>
                  </a:cubicBezTo>
                  <a:cubicBezTo>
                    <a:pt x="1770" y="1773"/>
                    <a:pt x="1555" y="1869"/>
                    <a:pt x="1305" y="1869"/>
                  </a:cubicBezTo>
                  <a:cubicBezTo>
                    <a:pt x="1239" y="1869"/>
                    <a:pt x="1171" y="1862"/>
                    <a:pt x="1101" y="1848"/>
                  </a:cubicBezTo>
                  <a:cubicBezTo>
                    <a:pt x="468" y="1748"/>
                    <a:pt x="334" y="1348"/>
                    <a:pt x="368" y="1014"/>
                  </a:cubicBezTo>
                  <a:cubicBezTo>
                    <a:pt x="434" y="647"/>
                    <a:pt x="734" y="314"/>
                    <a:pt x="1235" y="314"/>
                  </a:cubicBezTo>
                  <a:close/>
                  <a:moveTo>
                    <a:pt x="1249" y="0"/>
                  </a:moveTo>
                  <a:cubicBezTo>
                    <a:pt x="612" y="0"/>
                    <a:pt x="159" y="463"/>
                    <a:pt x="67" y="981"/>
                  </a:cubicBezTo>
                  <a:cubicBezTo>
                    <a:pt x="1" y="1481"/>
                    <a:pt x="267" y="2048"/>
                    <a:pt x="1035" y="2182"/>
                  </a:cubicBezTo>
                  <a:lnTo>
                    <a:pt x="1302" y="2182"/>
                  </a:lnTo>
                  <a:cubicBezTo>
                    <a:pt x="1635" y="2182"/>
                    <a:pt x="1935" y="2048"/>
                    <a:pt x="2135" y="1815"/>
                  </a:cubicBezTo>
                  <a:cubicBezTo>
                    <a:pt x="2402" y="1514"/>
                    <a:pt x="2469" y="1081"/>
                    <a:pt x="2302" y="714"/>
                  </a:cubicBezTo>
                  <a:cubicBezTo>
                    <a:pt x="2169" y="347"/>
                    <a:pt x="1869" y="80"/>
                    <a:pt x="1435" y="13"/>
                  </a:cubicBezTo>
                  <a:cubicBezTo>
                    <a:pt x="1371" y="5"/>
                    <a:pt x="1309" y="0"/>
                    <a:pt x="12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53"/>
            <p:cNvSpPr/>
            <p:nvPr/>
          </p:nvSpPr>
          <p:spPr>
            <a:xfrm>
              <a:off x="824925" y="2733225"/>
              <a:ext cx="30875" cy="84250"/>
            </a:xfrm>
            <a:custGeom>
              <a:avLst/>
              <a:gdLst/>
              <a:ahLst/>
              <a:cxnLst/>
              <a:rect l="l" t="t" r="r" b="b"/>
              <a:pathLst>
                <a:path w="1235" h="3370" extrusionOk="0">
                  <a:moveTo>
                    <a:pt x="167" y="1"/>
                  </a:moveTo>
                  <a:cubicBezTo>
                    <a:pt x="67" y="1"/>
                    <a:pt x="1" y="67"/>
                    <a:pt x="1" y="134"/>
                  </a:cubicBezTo>
                  <a:cubicBezTo>
                    <a:pt x="1" y="1035"/>
                    <a:pt x="468" y="2603"/>
                    <a:pt x="901" y="3303"/>
                  </a:cubicBezTo>
                  <a:cubicBezTo>
                    <a:pt x="935" y="3337"/>
                    <a:pt x="968" y="3370"/>
                    <a:pt x="1035" y="3370"/>
                  </a:cubicBezTo>
                  <a:cubicBezTo>
                    <a:pt x="1068" y="3370"/>
                    <a:pt x="1101" y="3370"/>
                    <a:pt x="1135" y="3337"/>
                  </a:cubicBezTo>
                  <a:cubicBezTo>
                    <a:pt x="1201" y="3303"/>
                    <a:pt x="1235" y="3203"/>
                    <a:pt x="1168" y="3136"/>
                  </a:cubicBezTo>
                  <a:cubicBezTo>
                    <a:pt x="768" y="2503"/>
                    <a:pt x="334" y="968"/>
                    <a:pt x="334" y="134"/>
                  </a:cubicBezTo>
                  <a:cubicBezTo>
                    <a:pt x="334" y="67"/>
                    <a:pt x="234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53"/>
            <p:cNvSpPr/>
            <p:nvPr/>
          </p:nvSpPr>
          <p:spPr>
            <a:xfrm>
              <a:off x="856625" y="2730400"/>
              <a:ext cx="20875" cy="86250"/>
            </a:xfrm>
            <a:custGeom>
              <a:avLst/>
              <a:gdLst/>
              <a:ahLst/>
              <a:cxnLst/>
              <a:rect l="l" t="t" r="r" b="b"/>
              <a:pathLst>
                <a:path w="835" h="3450" extrusionOk="0">
                  <a:moveTo>
                    <a:pt x="642" y="1"/>
                  </a:moveTo>
                  <a:cubicBezTo>
                    <a:pt x="585" y="1"/>
                    <a:pt x="525" y="32"/>
                    <a:pt x="500" y="80"/>
                  </a:cubicBezTo>
                  <a:cubicBezTo>
                    <a:pt x="267" y="748"/>
                    <a:pt x="0" y="2582"/>
                    <a:pt x="100" y="3316"/>
                  </a:cubicBezTo>
                  <a:cubicBezTo>
                    <a:pt x="100" y="3416"/>
                    <a:pt x="167" y="3450"/>
                    <a:pt x="234" y="3450"/>
                  </a:cubicBezTo>
                  <a:lnTo>
                    <a:pt x="267" y="3450"/>
                  </a:lnTo>
                  <a:cubicBezTo>
                    <a:pt x="334" y="3450"/>
                    <a:pt x="400" y="3349"/>
                    <a:pt x="400" y="3283"/>
                  </a:cubicBezTo>
                  <a:cubicBezTo>
                    <a:pt x="300" y="2582"/>
                    <a:pt x="567" y="814"/>
                    <a:pt x="801" y="214"/>
                  </a:cubicBezTo>
                  <a:cubicBezTo>
                    <a:pt x="834" y="114"/>
                    <a:pt x="767" y="14"/>
                    <a:pt x="701" y="14"/>
                  </a:cubicBezTo>
                  <a:cubicBezTo>
                    <a:pt x="683" y="5"/>
                    <a:pt x="662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53"/>
            <p:cNvSpPr/>
            <p:nvPr/>
          </p:nvSpPr>
          <p:spPr>
            <a:xfrm>
              <a:off x="869125" y="2748850"/>
              <a:ext cx="50050" cy="71975"/>
            </a:xfrm>
            <a:custGeom>
              <a:avLst/>
              <a:gdLst/>
              <a:ahLst/>
              <a:cxnLst/>
              <a:rect l="l" t="t" r="r" b="b"/>
              <a:pathLst>
                <a:path w="2002" h="2879" extrusionOk="0">
                  <a:moveTo>
                    <a:pt x="1820" y="1"/>
                  </a:moveTo>
                  <a:cubicBezTo>
                    <a:pt x="1804" y="1"/>
                    <a:pt x="1787" y="3"/>
                    <a:pt x="1768" y="10"/>
                  </a:cubicBezTo>
                  <a:cubicBezTo>
                    <a:pt x="934" y="376"/>
                    <a:pt x="267" y="2011"/>
                    <a:pt x="34" y="2678"/>
                  </a:cubicBezTo>
                  <a:cubicBezTo>
                    <a:pt x="0" y="2778"/>
                    <a:pt x="34" y="2845"/>
                    <a:pt x="134" y="2878"/>
                  </a:cubicBezTo>
                  <a:lnTo>
                    <a:pt x="167" y="2878"/>
                  </a:lnTo>
                  <a:cubicBezTo>
                    <a:pt x="234" y="2878"/>
                    <a:pt x="301" y="2845"/>
                    <a:pt x="334" y="2778"/>
                  </a:cubicBezTo>
                  <a:cubicBezTo>
                    <a:pt x="501" y="2278"/>
                    <a:pt x="1135" y="643"/>
                    <a:pt x="1902" y="310"/>
                  </a:cubicBezTo>
                  <a:cubicBezTo>
                    <a:pt x="1969" y="276"/>
                    <a:pt x="2002" y="176"/>
                    <a:pt x="1969" y="110"/>
                  </a:cubicBezTo>
                  <a:cubicBezTo>
                    <a:pt x="1941" y="55"/>
                    <a:pt x="1892" y="1"/>
                    <a:pt x="18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53"/>
            <p:cNvSpPr/>
            <p:nvPr/>
          </p:nvSpPr>
          <p:spPr>
            <a:xfrm>
              <a:off x="874950" y="2786600"/>
              <a:ext cx="64250" cy="40900"/>
            </a:xfrm>
            <a:custGeom>
              <a:avLst/>
              <a:gdLst/>
              <a:ahLst/>
              <a:cxnLst/>
              <a:rect l="l" t="t" r="r" b="b"/>
              <a:pathLst>
                <a:path w="2570" h="1636" extrusionOk="0">
                  <a:moveTo>
                    <a:pt x="2369" y="1"/>
                  </a:moveTo>
                  <a:cubicBezTo>
                    <a:pt x="1602" y="134"/>
                    <a:pt x="568" y="634"/>
                    <a:pt x="68" y="1402"/>
                  </a:cubicBezTo>
                  <a:cubicBezTo>
                    <a:pt x="1" y="1468"/>
                    <a:pt x="34" y="1568"/>
                    <a:pt x="101" y="1602"/>
                  </a:cubicBezTo>
                  <a:cubicBezTo>
                    <a:pt x="134" y="1635"/>
                    <a:pt x="168" y="1635"/>
                    <a:pt x="201" y="1635"/>
                  </a:cubicBezTo>
                  <a:cubicBezTo>
                    <a:pt x="234" y="1635"/>
                    <a:pt x="301" y="1602"/>
                    <a:pt x="335" y="1568"/>
                  </a:cubicBezTo>
                  <a:cubicBezTo>
                    <a:pt x="768" y="901"/>
                    <a:pt x="1736" y="434"/>
                    <a:pt x="2436" y="334"/>
                  </a:cubicBezTo>
                  <a:cubicBezTo>
                    <a:pt x="2503" y="301"/>
                    <a:pt x="2569" y="234"/>
                    <a:pt x="2536" y="134"/>
                  </a:cubicBezTo>
                  <a:cubicBezTo>
                    <a:pt x="2536" y="67"/>
                    <a:pt x="2469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53"/>
            <p:cNvSpPr/>
            <p:nvPr/>
          </p:nvSpPr>
          <p:spPr>
            <a:xfrm>
              <a:off x="878300" y="2826575"/>
              <a:ext cx="55900" cy="17600"/>
            </a:xfrm>
            <a:custGeom>
              <a:avLst/>
              <a:gdLst/>
              <a:ahLst/>
              <a:cxnLst/>
              <a:rect l="l" t="t" r="r" b="b"/>
              <a:pathLst>
                <a:path w="2236" h="704" extrusionOk="0">
                  <a:moveTo>
                    <a:pt x="580" y="0"/>
                  </a:moveTo>
                  <a:cubicBezTo>
                    <a:pt x="406" y="0"/>
                    <a:pt x="250" y="13"/>
                    <a:pt x="134" y="36"/>
                  </a:cubicBezTo>
                  <a:cubicBezTo>
                    <a:pt x="67" y="70"/>
                    <a:pt x="0" y="136"/>
                    <a:pt x="34" y="236"/>
                  </a:cubicBezTo>
                  <a:cubicBezTo>
                    <a:pt x="34" y="291"/>
                    <a:pt x="100" y="345"/>
                    <a:pt x="161" y="345"/>
                  </a:cubicBezTo>
                  <a:cubicBezTo>
                    <a:pt x="175" y="345"/>
                    <a:pt x="188" y="342"/>
                    <a:pt x="201" y="336"/>
                  </a:cubicBezTo>
                  <a:cubicBezTo>
                    <a:pt x="295" y="316"/>
                    <a:pt x="416" y="307"/>
                    <a:pt x="550" y="307"/>
                  </a:cubicBezTo>
                  <a:cubicBezTo>
                    <a:pt x="1076" y="307"/>
                    <a:pt x="1802" y="450"/>
                    <a:pt x="1935" y="637"/>
                  </a:cubicBezTo>
                  <a:cubicBezTo>
                    <a:pt x="1968" y="703"/>
                    <a:pt x="2035" y="703"/>
                    <a:pt x="2069" y="703"/>
                  </a:cubicBezTo>
                  <a:cubicBezTo>
                    <a:pt x="2102" y="703"/>
                    <a:pt x="2135" y="703"/>
                    <a:pt x="2169" y="670"/>
                  </a:cubicBezTo>
                  <a:cubicBezTo>
                    <a:pt x="2235" y="637"/>
                    <a:pt x="2235" y="537"/>
                    <a:pt x="2202" y="470"/>
                  </a:cubicBezTo>
                  <a:cubicBezTo>
                    <a:pt x="1946" y="137"/>
                    <a:pt x="1159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53"/>
            <p:cNvSpPr/>
            <p:nvPr/>
          </p:nvSpPr>
          <p:spPr>
            <a:xfrm>
              <a:off x="877475" y="2840575"/>
              <a:ext cx="40050" cy="34450"/>
            </a:xfrm>
            <a:custGeom>
              <a:avLst/>
              <a:gdLst/>
              <a:ahLst/>
              <a:cxnLst/>
              <a:rect l="l" t="t" r="r" b="b"/>
              <a:pathLst>
                <a:path w="1602" h="1378" extrusionOk="0">
                  <a:moveTo>
                    <a:pt x="179" y="1"/>
                  </a:moveTo>
                  <a:cubicBezTo>
                    <a:pt x="100" y="1"/>
                    <a:pt x="33" y="55"/>
                    <a:pt x="33" y="110"/>
                  </a:cubicBezTo>
                  <a:cubicBezTo>
                    <a:pt x="0" y="210"/>
                    <a:pt x="33" y="277"/>
                    <a:pt x="133" y="310"/>
                  </a:cubicBezTo>
                  <a:cubicBezTo>
                    <a:pt x="567" y="444"/>
                    <a:pt x="1001" y="810"/>
                    <a:pt x="1268" y="1277"/>
                  </a:cubicBezTo>
                  <a:cubicBezTo>
                    <a:pt x="1301" y="1344"/>
                    <a:pt x="1334" y="1378"/>
                    <a:pt x="1401" y="1378"/>
                  </a:cubicBezTo>
                  <a:cubicBezTo>
                    <a:pt x="1434" y="1378"/>
                    <a:pt x="1468" y="1378"/>
                    <a:pt x="1468" y="1344"/>
                  </a:cubicBezTo>
                  <a:cubicBezTo>
                    <a:pt x="1568" y="1311"/>
                    <a:pt x="1601" y="1211"/>
                    <a:pt x="1534" y="1144"/>
                  </a:cubicBezTo>
                  <a:cubicBezTo>
                    <a:pt x="1234" y="577"/>
                    <a:pt x="734" y="177"/>
                    <a:pt x="234" y="10"/>
                  </a:cubicBezTo>
                  <a:cubicBezTo>
                    <a:pt x="215" y="4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53"/>
            <p:cNvSpPr/>
            <p:nvPr/>
          </p:nvSpPr>
          <p:spPr>
            <a:xfrm>
              <a:off x="869125" y="2851425"/>
              <a:ext cx="20875" cy="43625"/>
            </a:xfrm>
            <a:custGeom>
              <a:avLst/>
              <a:gdLst/>
              <a:ahLst/>
              <a:cxnLst/>
              <a:rect l="l" t="t" r="r" b="b"/>
              <a:pathLst>
                <a:path w="835" h="1745" extrusionOk="0">
                  <a:moveTo>
                    <a:pt x="186" y="1"/>
                  </a:moveTo>
                  <a:cubicBezTo>
                    <a:pt x="170" y="1"/>
                    <a:pt x="152" y="3"/>
                    <a:pt x="134" y="10"/>
                  </a:cubicBezTo>
                  <a:cubicBezTo>
                    <a:pt x="67" y="43"/>
                    <a:pt x="0" y="110"/>
                    <a:pt x="34" y="210"/>
                  </a:cubicBezTo>
                  <a:cubicBezTo>
                    <a:pt x="101" y="477"/>
                    <a:pt x="201" y="710"/>
                    <a:pt x="267" y="944"/>
                  </a:cubicBezTo>
                  <a:cubicBezTo>
                    <a:pt x="367" y="1177"/>
                    <a:pt x="467" y="1411"/>
                    <a:pt x="534" y="1644"/>
                  </a:cubicBezTo>
                  <a:cubicBezTo>
                    <a:pt x="534" y="1711"/>
                    <a:pt x="601" y="1744"/>
                    <a:pt x="668" y="1744"/>
                  </a:cubicBezTo>
                  <a:lnTo>
                    <a:pt x="701" y="1744"/>
                  </a:lnTo>
                  <a:cubicBezTo>
                    <a:pt x="801" y="1711"/>
                    <a:pt x="834" y="1644"/>
                    <a:pt x="834" y="1544"/>
                  </a:cubicBezTo>
                  <a:cubicBezTo>
                    <a:pt x="734" y="1310"/>
                    <a:pt x="668" y="1044"/>
                    <a:pt x="568" y="810"/>
                  </a:cubicBezTo>
                  <a:cubicBezTo>
                    <a:pt x="501" y="610"/>
                    <a:pt x="401" y="343"/>
                    <a:pt x="334" y="110"/>
                  </a:cubicBezTo>
                  <a:cubicBezTo>
                    <a:pt x="307" y="55"/>
                    <a:pt x="257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53"/>
            <p:cNvSpPr/>
            <p:nvPr/>
          </p:nvSpPr>
          <p:spPr>
            <a:xfrm>
              <a:off x="853275" y="2855825"/>
              <a:ext cx="10875" cy="45050"/>
            </a:xfrm>
            <a:custGeom>
              <a:avLst/>
              <a:gdLst/>
              <a:ahLst/>
              <a:cxnLst/>
              <a:rect l="l" t="t" r="r" b="b"/>
              <a:pathLst>
                <a:path w="435" h="1802" extrusionOk="0">
                  <a:moveTo>
                    <a:pt x="268" y="0"/>
                  </a:moveTo>
                  <a:cubicBezTo>
                    <a:pt x="167" y="0"/>
                    <a:pt x="101" y="67"/>
                    <a:pt x="101" y="167"/>
                  </a:cubicBezTo>
                  <a:lnTo>
                    <a:pt x="101" y="401"/>
                  </a:lnTo>
                  <a:cubicBezTo>
                    <a:pt x="134" y="801"/>
                    <a:pt x="134" y="1235"/>
                    <a:pt x="34" y="1635"/>
                  </a:cubicBezTo>
                  <a:cubicBezTo>
                    <a:pt x="1" y="1702"/>
                    <a:pt x="67" y="1802"/>
                    <a:pt x="167" y="1802"/>
                  </a:cubicBezTo>
                  <a:lnTo>
                    <a:pt x="201" y="1802"/>
                  </a:lnTo>
                  <a:cubicBezTo>
                    <a:pt x="268" y="1802"/>
                    <a:pt x="334" y="1768"/>
                    <a:pt x="334" y="1702"/>
                  </a:cubicBezTo>
                  <a:cubicBezTo>
                    <a:pt x="434" y="1268"/>
                    <a:pt x="434" y="834"/>
                    <a:pt x="434" y="401"/>
                  </a:cubicBezTo>
                  <a:lnTo>
                    <a:pt x="434" y="167"/>
                  </a:lnTo>
                  <a:cubicBezTo>
                    <a:pt x="434" y="67"/>
                    <a:pt x="334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53"/>
            <p:cNvSpPr/>
            <p:nvPr/>
          </p:nvSpPr>
          <p:spPr>
            <a:xfrm>
              <a:off x="824100" y="2853325"/>
              <a:ext cx="26700" cy="41725"/>
            </a:xfrm>
            <a:custGeom>
              <a:avLst/>
              <a:gdLst/>
              <a:ahLst/>
              <a:cxnLst/>
              <a:rect l="l" t="t" r="r" b="b"/>
              <a:pathLst>
                <a:path w="1068" h="1669" extrusionOk="0">
                  <a:moveTo>
                    <a:pt x="901" y="0"/>
                  </a:moveTo>
                  <a:cubicBezTo>
                    <a:pt x="801" y="0"/>
                    <a:pt x="734" y="34"/>
                    <a:pt x="734" y="134"/>
                  </a:cubicBezTo>
                  <a:cubicBezTo>
                    <a:pt x="701" y="767"/>
                    <a:pt x="567" y="1134"/>
                    <a:pt x="100" y="1368"/>
                  </a:cubicBezTo>
                  <a:cubicBezTo>
                    <a:pt x="34" y="1401"/>
                    <a:pt x="0" y="1501"/>
                    <a:pt x="34" y="1568"/>
                  </a:cubicBezTo>
                  <a:cubicBezTo>
                    <a:pt x="67" y="1635"/>
                    <a:pt x="134" y="1668"/>
                    <a:pt x="200" y="1668"/>
                  </a:cubicBezTo>
                  <a:lnTo>
                    <a:pt x="267" y="1668"/>
                  </a:lnTo>
                  <a:cubicBezTo>
                    <a:pt x="901" y="1335"/>
                    <a:pt x="1001" y="734"/>
                    <a:pt x="1034" y="167"/>
                  </a:cubicBezTo>
                  <a:cubicBezTo>
                    <a:pt x="1068" y="67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53"/>
            <p:cNvSpPr/>
            <p:nvPr/>
          </p:nvSpPr>
          <p:spPr>
            <a:xfrm>
              <a:off x="789900" y="2845725"/>
              <a:ext cx="50900" cy="29300"/>
            </a:xfrm>
            <a:custGeom>
              <a:avLst/>
              <a:gdLst/>
              <a:ahLst/>
              <a:cxnLst/>
              <a:rect l="l" t="t" r="r" b="b"/>
              <a:pathLst>
                <a:path w="2036" h="1172" extrusionOk="0">
                  <a:moveTo>
                    <a:pt x="1856" y="1"/>
                  </a:moveTo>
                  <a:cubicBezTo>
                    <a:pt x="1824" y="1"/>
                    <a:pt x="1794" y="12"/>
                    <a:pt x="1768" y="37"/>
                  </a:cubicBezTo>
                  <a:cubicBezTo>
                    <a:pt x="1046" y="685"/>
                    <a:pt x="640" y="849"/>
                    <a:pt x="425" y="849"/>
                  </a:cubicBezTo>
                  <a:cubicBezTo>
                    <a:pt x="352" y="849"/>
                    <a:pt x="301" y="830"/>
                    <a:pt x="267" y="805"/>
                  </a:cubicBezTo>
                  <a:cubicBezTo>
                    <a:pt x="241" y="796"/>
                    <a:pt x="214" y="791"/>
                    <a:pt x="188" y="791"/>
                  </a:cubicBezTo>
                  <a:cubicBezTo>
                    <a:pt x="119" y="791"/>
                    <a:pt x="58" y="822"/>
                    <a:pt x="34" y="871"/>
                  </a:cubicBezTo>
                  <a:cubicBezTo>
                    <a:pt x="1" y="971"/>
                    <a:pt x="34" y="1071"/>
                    <a:pt x="101" y="1105"/>
                  </a:cubicBezTo>
                  <a:cubicBezTo>
                    <a:pt x="201" y="1138"/>
                    <a:pt x="301" y="1172"/>
                    <a:pt x="401" y="1172"/>
                  </a:cubicBezTo>
                  <a:cubicBezTo>
                    <a:pt x="1001" y="1172"/>
                    <a:pt x="1702" y="504"/>
                    <a:pt x="1969" y="271"/>
                  </a:cubicBezTo>
                  <a:cubicBezTo>
                    <a:pt x="2035" y="204"/>
                    <a:pt x="2035" y="104"/>
                    <a:pt x="2002" y="71"/>
                  </a:cubicBezTo>
                  <a:cubicBezTo>
                    <a:pt x="1961" y="29"/>
                    <a:pt x="1907" y="1"/>
                    <a:pt x="1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53"/>
            <p:cNvSpPr/>
            <p:nvPr/>
          </p:nvSpPr>
          <p:spPr>
            <a:xfrm>
              <a:off x="772400" y="2832975"/>
              <a:ext cx="65050" cy="17875"/>
            </a:xfrm>
            <a:custGeom>
              <a:avLst/>
              <a:gdLst/>
              <a:ahLst/>
              <a:cxnLst/>
              <a:rect l="l" t="t" r="r" b="b"/>
              <a:pathLst>
                <a:path w="2602" h="715" extrusionOk="0">
                  <a:moveTo>
                    <a:pt x="159" y="1"/>
                  </a:moveTo>
                  <a:cubicBezTo>
                    <a:pt x="138" y="1"/>
                    <a:pt x="118" y="5"/>
                    <a:pt x="100" y="14"/>
                  </a:cubicBezTo>
                  <a:cubicBezTo>
                    <a:pt x="0" y="47"/>
                    <a:pt x="0" y="147"/>
                    <a:pt x="33" y="247"/>
                  </a:cubicBezTo>
                  <a:cubicBezTo>
                    <a:pt x="234" y="581"/>
                    <a:pt x="667" y="714"/>
                    <a:pt x="1101" y="714"/>
                  </a:cubicBezTo>
                  <a:cubicBezTo>
                    <a:pt x="1635" y="714"/>
                    <a:pt x="2168" y="547"/>
                    <a:pt x="2468" y="414"/>
                  </a:cubicBezTo>
                  <a:cubicBezTo>
                    <a:pt x="2569" y="381"/>
                    <a:pt x="2602" y="281"/>
                    <a:pt x="2569" y="214"/>
                  </a:cubicBezTo>
                  <a:cubicBezTo>
                    <a:pt x="2541" y="159"/>
                    <a:pt x="2470" y="105"/>
                    <a:pt x="2408" y="105"/>
                  </a:cubicBezTo>
                  <a:cubicBezTo>
                    <a:pt x="2394" y="105"/>
                    <a:pt x="2381" y="108"/>
                    <a:pt x="2368" y="114"/>
                  </a:cubicBezTo>
                  <a:cubicBezTo>
                    <a:pt x="2037" y="261"/>
                    <a:pt x="1533" y="388"/>
                    <a:pt x="1097" y="388"/>
                  </a:cubicBezTo>
                  <a:cubicBezTo>
                    <a:pt x="743" y="388"/>
                    <a:pt x="435" y="304"/>
                    <a:pt x="300" y="80"/>
                  </a:cubicBezTo>
                  <a:cubicBezTo>
                    <a:pt x="276" y="32"/>
                    <a:pt x="216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53"/>
            <p:cNvSpPr/>
            <p:nvPr/>
          </p:nvSpPr>
          <p:spPr>
            <a:xfrm>
              <a:off x="773225" y="2792125"/>
              <a:ext cx="65900" cy="39525"/>
            </a:xfrm>
            <a:custGeom>
              <a:avLst/>
              <a:gdLst/>
              <a:ahLst/>
              <a:cxnLst/>
              <a:rect l="l" t="t" r="r" b="b"/>
              <a:pathLst>
                <a:path w="2636" h="1581" extrusionOk="0">
                  <a:moveTo>
                    <a:pt x="169" y="1"/>
                  </a:moveTo>
                  <a:cubicBezTo>
                    <a:pt x="148" y="1"/>
                    <a:pt x="126" y="5"/>
                    <a:pt x="100" y="13"/>
                  </a:cubicBezTo>
                  <a:cubicBezTo>
                    <a:pt x="34" y="46"/>
                    <a:pt x="0" y="147"/>
                    <a:pt x="34" y="213"/>
                  </a:cubicBezTo>
                  <a:cubicBezTo>
                    <a:pt x="301" y="880"/>
                    <a:pt x="1001" y="1581"/>
                    <a:pt x="2102" y="1581"/>
                  </a:cubicBezTo>
                  <a:cubicBezTo>
                    <a:pt x="2235" y="1581"/>
                    <a:pt x="2369" y="1548"/>
                    <a:pt x="2502" y="1548"/>
                  </a:cubicBezTo>
                  <a:cubicBezTo>
                    <a:pt x="2602" y="1548"/>
                    <a:pt x="2636" y="1448"/>
                    <a:pt x="2636" y="1381"/>
                  </a:cubicBezTo>
                  <a:cubicBezTo>
                    <a:pt x="2608" y="1298"/>
                    <a:pt x="2558" y="1239"/>
                    <a:pt x="2504" y="1239"/>
                  </a:cubicBezTo>
                  <a:cubicBezTo>
                    <a:pt x="2492" y="1239"/>
                    <a:pt x="2481" y="1241"/>
                    <a:pt x="2469" y="1247"/>
                  </a:cubicBezTo>
                  <a:cubicBezTo>
                    <a:pt x="2367" y="1259"/>
                    <a:pt x="2268" y="1265"/>
                    <a:pt x="2172" y="1265"/>
                  </a:cubicBezTo>
                  <a:cubicBezTo>
                    <a:pt x="1177" y="1265"/>
                    <a:pt x="544" y="661"/>
                    <a:pt x="301" y="113"/>
                  </a:cubicBezTo>
                  <a:cubicBezTo>
                    <a:pt x="276" y="38"/>
                    <a:pt x="232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53"/>
            <p:cNvSpPr/>
            <p:nvPr/>
          </p:nvSpPr>
          <p:spPr>
            <a:xfrm>
              <a:off x="789075" y="2756575"/>
              <a:ext cx="57550" cy="65900"/>
            </a:xfrm>
            <a:custGeom>
              <a:avLst/>
              <a:gdLst/>
              <a:ahLst/>
              <a:cxnLst/>
              <a:rect l="l" t="t" r="r" b="b"/>
              <a:pathLst>
                <a:path w="2302" h="2636" extrusionOk="0">
                  <a:moveTo>
                    <a:pt x="267" y="1"/>
                  </a:moveTo>
                  <a:cubicBezTo>
                    <a:pt x="200" y="1"/>
                    <a:pt x="134" y="67"/>
                    <a:pt x="100" y="134"/>
                  </a:cubicBezTo>
                  <a:cubicBezTo>
                    <a:pt x="0" y="1302"/>
                    <a:pt x="1301" y="2503"/>
                    <a:pt x="2102" y="2636"/>
                  </a:cubicBezTo>
                  <a:lnTo>
                    <a:pt x="2135" y="2636"/>
                  </a:lnTo>
                  <a:cubicBezTo>
                    <a:pt x="2202" y="2636"/>
                    <a:pt x="2268" y="2569"/>
                    <a:pt x="2268" y="2469"/>
                  </a:cubicBezTo>
                  <a:cubicBezTo>
                    <a:pt x="2302" y="2403"/>
                    <a:pt x="2235" y="2336"/>
                    <a:pt x="2135" y="2302"/>
                  </a:cubicBezTo>
                  <a:cubicBezTo>
                    <a:pt x="1535" y="2236"/>
                    <a:pt x="334" y="1168"/>
                    <a:pt x="434" y="168"/>
                  </a:cubicBezTo>
                  <a:cubicBezTo>
                    <a:pt x="434" y="101"/>
                    <a:pt x="3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53"/>
            <p:cNvSpPr/>
            <p:nvPr/>
          </p:nvSpPr>
          <p:spPr>
            <a:xfrm>
              <a:off x="870800" y="2948900"/>
              <a:ext cx="65900" cy="49550"/>
            </a:xfrm>
            <a:custGeom>
              <a:avLst/>
              <a:gdLst/>
              <a:ahLst/>
              <a:cxnLst/>
              <a:rect l="l" t="t" r="r" b="b"/>
              <a:pathLst>
                <a:path w="2636" h="1982" extrusionOk="0">
                  <a:moveTo>
                    <a:pt x="2443" y="0"/>
                  </a:moveTo>
                  <a:cubicBezTo>
                    <a:pt x="2386" y="0"/>
                    <a:pt x="2326" y="31"/>
                    <a:pt x="2302" y="80"/>
                  </a:cubicBezTo>
                  <a:cubicBezTo>
                    <a:pt x="2002" y="981"/>
                    <a:pt x="1068" y="1648"/>
                    <a:pt x="134" y="1681"/>
                  </a:cubicBezTo>
                  <a:cubicBezTo>
                    <a:pt x="67" y="1681"/>
                    <a:pt x="0" y="1748"/>
                    <a:pt x="0" y="1848"/>
                  </a:cubicBezTo>
                  <a:cubicBezTo>
                    <a:pt x="0" y="1915"/>
                    <a:pt x="67" y="1981"/>
                    <a:pt x="134" y="1981"/>
                  </a:cubicBezTo>
                  <a:lnTo>
                    <a:pt x="167" y="1981"/>
                  </a:lnTo>
                  <a:cubicBezTo>
                    <a:pt x="1234" y="1948"/>
                    <a:pt x="2235" y="1214"/>
                    <a:pt x="2602" y="213"/>
                  </a:cubicBezTo>
                  <a:cubicBezTo>
                    <a:pt x="2635" y="113"/>
                    <a:pt x="2602" y="13"/>
                    <a:pt x="2502" y="13"/>
                  </a:cubicBezTo>
                  <a:cubicBezTo>
                    <a:pt x="2484" y="4"/>
                    <a:pt x="2464" y="0"/>
                    <a:pt x="2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53"/>
            <p:cNvSpPr/>
            <p:nvPr/>
          </p:nvSpPr>
          <p:spPr>
            <a:xfrm>
              <a:off x="933325" y="2891450"/>
              <a:ext cx="15050" cy="46950"/>
            </a:xfrm>
            <a:custGeom>
              <a:avLst/>
              <a:gdLst/>
              <a:ahLst/>
              <a:cxnLst/>
              <a:rect l="l" t="t" r="r" b="b"/>
              <a:pathLst>
                <a:path w="602" h="1878" extrusionOk="0">
                  <a:moveTo>
                    <a:pt x="397" y="1"/>
                  </a:moveTo>
                  <a:cubicBezTo>
                    <a:pt x="336" y="1"/>
                    <a:pt x="268" y="61"/>
                    <a:pt x="268" y="143"/>
                  </a:cubicBezTo>
                  <a:cubicBezTo>
                    <a:pt x="234" y="677"/>
                    <a:pt x="134" y="1177"/>
                    <a:pt x="1" y="1678"/>
                  </a:cubicBezTo>
                  <a:cubicBezTo>
                    <a:pt x="1" y="1778"/>
                    <a:pt x="34" y="1878"/>
                    <a:pt x="134" y="1878"/>
                  </a:cubicBezTo>
                  <a:lnTo>
                    <a:pt x="168" y="1878"/>
                  </a:lnTo>
                  <a:cubicBezTo>
                    <a:pt x="234" y="1878"/>
                    <a:pt x="301" y="1844"/>
                    <a:pt x="301" y="1778"/>
                  </a:cubicBezTo>
                  <a:cubicBezTo>
                    <a:pt x="435" y="1244"/>
                    <a:pt x="535" y="710"/>
                    <a:pt x="568" y="176"/>
                  </a:cubicBezTo>
                  <a:cubicBezTo>
                    <a:pt x="601" y="76"/>
                    <a:pt x="535" y="10"/>
                    <a:pt x="435" y="10"/>
                  </a:cubicBezTo>
                  <a:cubicBezTo>
                    <a:pt x="423" y="4"/>
                    <a:pt x="410" y="1"/>
                    <a:pt x="39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53"/>
            <p:cNvSpPr/>
            <p:nvPr/>
          </p:nvSpPr>
          <p:spPr>
            <a:xfrm>
              <a:off x="1898200" y="2713650"/>
              <a:ext cx="230175" cy="308150"/>
            </a:xfrm>
            <a:custGeom>
              <a:avLst/>
              <a:gdLst/>
              <a:ahLst/>
              <a:cxnLst/>
              <a:rect l="l" t="t" r="r" b="b"/>
              <a:pathLst>
                <a:path w="9207" h="12326" extrusionOk="0">
                  <a:moveTo>
                    <a:pt x="4774" y="301"/>
                  </a:moveTo>
                  <a:cubicBezTo>
                    <a:pt x="5916" y="301"/>
                    <a:pt x="7064" y="789"/>
                    <a:pt x="7739" y="1651"/>
                  </a:cubicBezTo>
                  <a:cubicBezTo>
                    <a:pt x="8740" y="2952"/>
                    <a:pt x="8706" y="4520"/>
                    <a:pt x="8706" y="5621"/>
                  </a:cubicBezTo>
                  <a:cubicBezTo>
                    <a:pt x="8706" y="5887"/>
                    <a:pt x="8706" y="6154"/>
                    <a:pt x="8706" y="6354"/>
                  </a:cubicBezTo>
                  <a:cubicBezTo>
                    <a:pt x="8873" y="9824"/>
                    <a:pt x="7139" y="11825"/>
                    <a:pt x="5304" y="11992"/>
                  </a:cubicBezTo>
                  <a:cubicBezTo>
                    <a:pt x="5198" y="12006"/>
                    <a:pt x="5089" y="12013"/>
                    <a:pt x="4979" y="12013"/>
                  </a:cubicBezTo>
                  <a:cubicBezTo>
                    <a:pt x="3494" y="12013"/>
                    <a:pt x="1691" y="10723"/>
                    <a:pt x="1101" y="7122"/>
                  </a:cubicBezTo>
                  <a:cubicBezTo>
                    <a:pt x="567" y="3819"/>
                    <a:pt x="1368" y="1451"/>
                    <a:pt x="3336" y="584"/>
                  </a:cubicBezTo>
                  <a:cubicBezTo>
                    <a:pt x="3789" y="392"/>
                    <a:pt x="4281" y="301"/>
                    <a:pt x="4774" y="301"/>
                  </a:cubicBezTo>
                  <a:close/>
                  <a:moveTo>
                    <a:pt x="4790" y="1"/>
                  </a:moveTo>
                  <a:cubicBezTo>
                    <a:pt x="4246" y="1"/>
                    <a:pt x="3703" y="102"/>
                    <a:pt x="3203" y="317"/>
                  </a:cubicBezTo>
                  <a:cubicBezTo>
                    <a:pt x="2202" y="750"/>
                    <a:pt x="0" y="2251"/>
                    <a:pt x="801" y="7155"/>
                  </a:cubicBezTo>
                  <a:cubicBezTo>
                    <a:pt x="1401" y="11024"/>
                    <a:pt x="3403" y="12325"/>
                    <a:pt x="5037" y="12325"/>
                  </a:cubicBezTo>
                  <a:lnTo>
                    <a:pt x="5371" y="12325"/>
                  </a:lnTo>
                  <a:cubicBezTo>
                    <a:pt x="7305" y="12125"/>
                    <a:pt x="9207" y="9990"/>
                    <a:pt x="9040" y="6354"/>
                  </a:cubicBezTo>
                  <a:cubicBezTo>
                    <a:pt x="9007" y="6154"/>
                    <a:pt x="9040" y="5921"/>
                    <a:pt x="9040" y="5654"/>
                  </a:cubicBezTo>
                  <a:cubicBezTo>
                    <a:pt x="9040" y="4486"/>
                    <a:pt x="9040" y="2852"/>
                    <a:pt x="7973" y="1451"/>
                  </a:cubicBezTo>
                  <a:cubicBezTo>
                    <a:pt x="7255" y="525"/>
                    <a:pt x="6023" y="1"/>
                    <a:pt x="4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53"/>
            <p:cNvSpPr/>
            <p:nvPr/>
          </p:nvSpPr>
          <p:spPr>
            <a:xfrm>
              <a:off x="1914050" y="2779700"/>
              <a:ext cx="205150" cy="140350"/>
            </a:xfrm>
            <a:custGeom>
              <a:avLst/>
              <a:gdLst/>
              <a:ahLst/>
              <a:cxnLst/>
              <a:rect l="l" t="t" r="r" b="b"/>
              <a:pathLst>
                <a:path w="8206" h="5614" extrusionOk="0">
                  <a:moveTo>
                    <a:pt x="7912" y="1"/>
                  </a:moveTo>
                  <a:cubicBezTo>
                    <a:pt x="7898" y="1"/>
                    <a:pt x="7885" y="4"/>
                    <a:pt x="7872" y="10"/>
                  </a:cubicBezTo>
                  <a:cubicBezTo>
                    <a:pt x="7772" y="10"/>
                    <a:pt x="7706" y="110"/>
                    <a:pt x="7739" y="177"/>
                  </a:cubicBezTo>
                  <a:cubicBezTo>
                    <a:pt x="7906" y="944"/>
                    <a:pt x="7772" y="1978"/>
                    <a:pt x="7405" y="2812"/>
                  </a:cubicBezTo>
                  <a:cubicBezTo>
                    <a:pt x="6729" y="4410"/>
                    <a:pt x="5515" y="5300"/>
                    <a:pt x="4129" y="5300"/>
                  </a:cubicBezTo>
                  <a:cubicBezTo>
                    <a:pt x="4010" y="5300"/>
                    <a:pt x="3890" y="5293"/>
                    <a:pt x="3769" y="5280"/>
                  </a:cubicBezTo>
                  <a:cubicBezTo>
                    <a:pt x="2035" y="5047"/>
                    <a:pt x="634" y="3612"/>
                    <a:pt x="334" y="1778"/>
                  </a:cubicBezTo>
                  <a:cubicBezTo>
                    <a:pt x="334" y="1678"/>
                    <a:pt x="234" y="1644"/>
                    <a:pt x="167" y="1644"/>
                  </a:cubicBezTo>
                  <a:cubicBezTo>
                    <a:pt x="67" y="1644"/>
                    <a:pt x="0" y="1744"/>
                    <a:pt x="33" y="1811"/>
                  </a:cubicBezTo>
                  <a:cubicBezTo>
                    <a:pt x="334" y="3813"/>
                    <a:pt x="1868" y="5347"/>
                    <a:pt x="3703" y="5580"/>
                  </a:cubicBezTo>
                  <a:cubicBezTo>
                    <a:pt x="3869" y="5614"/>
                    <a:pt x="4003" y="5614"/>
                    <a:pt x="4170" y="5614"/>
                  </a:cubicBezTo>
                  <a:cubicBezTo>
                    <a:pt x="5671" y="5614"/>
                    <a:pt x="6972" y="4646"/>
                    <a:pt x="7706" y="2945"/>
                  </a:cubicBezTo>
                  <a:cubicBezTo>
                    <a:pt x="8072" y="2045"/>
                    <a:pt x="8206" y="910"/>
                    <a:pt x="8039" y="110"/>
                  </a:cubicBezTo>
                  <a:cubicBezTo>
                    <a:pt x="8039" y="55"/>
                    <a:pt x="7972" y="1"/>
                    <a:pt x="79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53"/>
            <p:cNvSpPr/>
            <p:nvPr/>
          </p:nvSpPr>
          <p:spPr>
            <a:xfrm>
              <a:off x="1924875" y="2728825"/>
              <a:ext cx="185150" cy="172050"/>
            </a:xfrm>
            <a:custGeom>
              <a:avLst/>
              <a:gdLst/>
              <a:ahLst/>
              <a:cxnLst/>
              <a:rect l="l" t="t" r="r" b="b"/>
              <a:pathLst>
                <a:path w="7406" h="6882" extrusionOk="0">
                  <a:moveTo>
                    <a:pt x="3670" y="310"/>
                  </a:moveTo>
                  <a:cubicBezTo>
                    <a:pt x="5104" y="310"/>
                    <a:pt x="6138" y="911"/>
                    <a:pt x="6539" y="2011"/>
                  </a:cubicBezTo>
                  <a:cubicBezTo>
                    <a:pt x="7039" y="3346"/>
                    <a:pt x="6505" y="5147"/>
                    <a:pt x="5338" y="6048"/>
                  </a:cubicBezTo>
                  <a:cubicBezTo>
                    <a:pt x="4870" y="6410"/>
                    <a:pt x="4342" y="6587"/>
                    <a:pt x="3779" y="6587"/>
                  </a:cubicBezTo>
                  <a:cubicBezTo>
                    <a:pt x="3098" y="6587"/>
                    <a:pt x="2366" y="6326"/>
                    <a:pt x="1635" y="5814"/>
                  </a:cubicBezTo>
                  <a:cubicBezTo>
                    <a:pt x="534" y="4980"/>
                    <a:pt x="434" y="3646"/>
                    <a:pt x="701" y="2645"/>
                  </a:cubicBezTo>
                  <a:cubicBezTo>
                    <a:pt x="1101" y="1311"/>
                    <a:pt x="2102" y="410"/>
                    <a:pt x="3303" y="344"/>
                  </a:cubicBezTo>
                  <a:cubicBezTo>
                    <a:pt x="3436" y="344"/>
                    <a:pt x="3570" y="310"/>
                    <a:pt x="3670" y="310"/>
                  </a:cubicBezTo>
                  <a:close/>
                  <a:moveTo>
                    <a:pt x="3647" y="0"/>
                  </a:moveTo>
                  <a:cubicBezTo>
                    <a:pt x="3536" y="0"/>
                    <a:pt x="3421" y="3"/>
                    <a:pt x="3303" y="10"/>
                  </a:cubicBezTo>
                  <a:cubicBezTo>
                    <a:pt x="1969" y="110"/>
                    <a:pt x="835" y="1111"/>
                    <a:pt x="401" y="2578"/>
                  </a:cubicBezTo>
                  <a:cubicBezTo>
                    <a:pt x="1" y="3980"/>
                    <a:pt x="401" y="5314"/>
                    <a:pt x="1468" y="6048"/>
                  </a:cubicBezTo>
                  <a:cubicBezTo>
                    <a:pt x="2236" y="6615"/>
                    <a:pt x="3036" y="6882"/>
                    <a:pt x="3770" y="6882"/>
                  </a:cubicBezTo>
                  <a:cubicBezTo>
                    <a:pt x="4404" y="6882"/>
                    <a:pt x="5004" y="6681"/>
                    <a:pt x="5538" y="6281"/>
                  </a:cubicBezTo>
                  <a:cubicBezTo>
                    <a:pt x="6806" y="5314"/>
                    <a:pt x="7406" y="3379"/>
                    <a:pt x="6839" y="1911"/>
                  </a:cubicBezTo>
                  <a:cubicBezTo>
                    <a:pt x="6553" y="1182"/>
                    <a:pt x="5786" y="0"/>
                    <a:pt x="36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53"/>
            <p:cNvSpPr/>
            <p:nvPr/>
          </p:nvSpPr>
          <p:spPr>
            <a:xfrm>
              <a:off x="1987425" y="2808800"/>
              <a:ext cx="62575" cy="54550"/>
            </a:xfrm>
            <a:custGeom>
              <a:avLst/>
              <a:gdLst/>
              <a:ahLst/>
              <a:cxnLst/>
              <a:rect l="l" t="t" r="r" b="b"/>
              <a:pathLst>
                <a:path w="2503" h="2182" extrusionOk="0">
                  <a:moveTo>
                    <a:pt x="1401" y="314"/>
                  </a:moveTo>
                  <a:cubicBezTo>
                    <a:pt x="1735" y="380"/>
                    <a:pt x="1969" y="547"/>
                    <a:pt x="2069" y="814"/>
                  </a:cubicBezTo>
                  <a:cubicBezTo>
                    <a:pt x="2169" y="1081"/>
                    <a:pt x="2102" y="1381"/>
                    <a:pt x="1935" y="1614"/>
                  </a:cubicBezTo>
                  <a:cubicBezTo>
                    <a:pt x="1777" y="1773"/>
                    <a:pt x="1577" y="1869"/>
                    <a:pt x="1335" y="1869"/>
                  </a:cubicBezTo>
                  <a:cubicBezTo>
                    <a:pt x="1271" y="1869"/>
                    <a:pt x="1204" y="1862"/>
                    <a:pt x="1135" y="1848"/>
                  </a:cubicBezTo>
                  <a:cubicBezTo>
                    <a:pt x="501" y="1748"/>
                    <a:pt x="367" y="1348"/>
                    <a:pt x="401" y="1014"/>
                  </a:cubicBezTo>
                  <a:cubicBezTo>
                    <a:pt x="467" y="647"/>
                    <a:pt x="768" y="314"/>
                    <a:pt x="1235" y="314"/>
                  </a:cubicBezTo>
                  <a:close/>
                  <a:moveTo>
                    <a:pt x="1282" y="0"/>
                  </a:moveTo>
                  <a:cubicBezTo>
                    <a:pt x="645" y="0"/>
                    <a:pt x="192" y="463"/>
                    <a:pt x="101" y="981"/>
                  </a:cubicBezTo>
                  <a:cubicBezTo>
                    <a:pt x="0" y="1481"/>
                    <a:pt x="301" y="2048"/>
                    <a:pt x="1068" y="2182"/>
                  </a:cubicBezTo>
                  <a:lnTo>
                    <a:pt x="1335" y="2182"/>
                  </a:lnTo>
                  <a:cubicBezTo>
                    <a:pt x="1668" y="2182"/>
                    <a:pt x="1969" y="2048"/>
                    <a:pt x="2169" y="1815"/>
                  </a:cubicBezTo>
                  <a:cubicBezTo>
                    <a:pt x="2436" y="1514"/>
                    <a:pt x="2502" y="1081"/>
                    <a:pt x="2335" y="714"/>
                  </a:cubicBezTo>
                  <a:cubicBezTo>
                    <a:pt x="2202" y="347"/>
                    <a:pt x="1902" y="80"/>
                    <a:pt x="1468" y="13"/>
                  </a:cubicBezTo>
                  <a:cubicBezTo>
                    <a:pt x="1405" y="5"/>
                    <a:pt x="1342" y="0"/>
                    <a:pt x="12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53"/>
            <p:cNvSpPr/>
            <p:nvPr/>
          </p:nvSpPr>
          <p:spPr>
            <a:xfrm>
              <a:off x="1985750" y="2733225"/>
              <a:ext cx="30050" cy="84250"/>
            </a:xfrm>
            <a:custGeom>
              <a:avLst/>
              <a:gdLst/>
              <a:ahLst/>
              <a:cxnLst/>
              <a:rect l="l" t="t" r="r" b="b"/>
              <a:pathLst>
                <a:path w="1202" h="3370" extrusionOk="0">
                  <a:moveTo>
                    <a:pt x="168" y="1"/>
                  </a:moveTo>
                  <a:cubicBezTo>
                    <a:pt x="67" y="1"/>
                    <a:pt x="1" y="67"/>
                    <a:pt x="1" y="134"/>
                  </a:cubicBezTo>
                  <a:cubicBezTo>
                    <a:pt x="1" y="1035"/>
                    <a:pt x="468" y="2603"/>
                    <a:pt x="901" y="3303"/>
                  </a:cubicBezTo>
                  <a:cubicBezTo>
                    <a:pt x="935" y="3337"/>
                    <a:pt x="968" y="3370"/>
                    <a:pt x="1035" y="3370"/>
                  </a:cubicBezTo>
                  <a:cubicBezTo>
                    <a:pt x="1068" y="3370"/>
                    <a:pt x="1102" y="3370"/>
                    <a:pt x="1135" y="3337"/>
                  </a:cubicBezTo>
                  <a:cubicBezTo>
                    <a:pt x="1202" y="3303"/>
                    <a:pt x="1202" y="3203"/>
                    <a:pt x="1168" y="3136"/>
                  </a:cubicBezTo>
                  <a:cubicBezTo>
                    <a:pt x="768" y="2503"/>
                    <a:pt x="334" y="968"/>
                    <a:pt x="334" y="134"/>
                  </a:cubicBezTo>
                  <a:cubicBezTo>
                    <a:pt x="334" y="67"/>
                    <a:pt x="234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53"/>
            <p:cNvSpPr/>
            <p:nvPr/>
          </p:nvSpPr>
          <p:spPr>
            <a:xfrm>
              <a:off x="2017450" y="2730400"/>
              <a:ext cx="20875" cy="86250"/>
            </a:xfrm>
            <a:custGeom>
              <a:avLst/>
              <a:gdLst/>
              <a:ahLst/>
              <a:cxnLst/>
              <a:rect l="l" t="t" r="r" b="b"/>
              <a:pathLst>
                <a:path w="835" h="3450" extrusionOk="0">
                  <a:moveTo>
                    <a:pt x="642" y="1"/>
                  </a:moveTo>
                  <a:cubicBezTo>
                    <a:pt x="585" y="1"/>
                    <a:pt x="525" y="32"/>
                    <a:pt x="501" y="80"/>
                  </a:cubicBezTo>
                  <a:cubicBezTo>
                    <a:pt x="267" y="748"/>
                    <a:pt x="0" y="2582"/>
                    <a:pt x="100" y="3316"/>
                  </a:cubicBezTo>
                  <a:cubicBezTo>
                    <a:pt x="100" y="3416"/>
                    <a:pt x="167" y="3450"/>
                    <a:pt x="234" y="3450"/>
                  </a:cubicBezTo>
                  <a:lnTo>
                    <a:pt x="267" y="3450"/>
                  </a:lnTo>
                  <a:cubicBezTo>
                    <a:pt x="334" y="3450"/>
                    <a:pt x="401" y="3349"/>
                    <a:pt x="401" y="3283"/>
                  </a:cubicBezTo>
                  <a:cubicBezTo>
                    <a:pt x="301" y="2582"/>
                    <a:pt x="567" y="814"/>
                    <a:pt x="801" y="214"/>
                  </a:cubicBezTo>
                  <a:cubicBezTo>
                    <a:pt x="834" y="114"/>
                    <a:pt x="768" y="14"/>
                    <a:pt x="701" y="14"/>
                  </a:cubicBezTo>
                  <a:cubicBezTo>
                    <a:pt x="683" y="5"/>
                    <a:pt x="663" y="1"/>
                    <a:pt x="6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53"/>
            <p:cNvSpPr/>
            <p:nvPr/>
          </p:nvSpPr>
          <p:spPr>
            <a:xfrm>
              <a:off x="2029950" y="2748850"/>
              <a:ext cx="50075" cy="71975"/>
            </a:xfrm>
            <a:custGeom>
              <a:avLst/>
              <a:gdLst/>
              <a:ahLst/>
              <a:cxnLst/>
              <a:rect l="l" t="t" r="r" b="b"/>
              <a:pathLst>
                <a:path w="2003" h="2879" extrusionOk="0">
                  <a:moveTo>
                    <a:pt x="1808" y="1"/>
                  </a:moveTo>
                  <a:cubicBezTo>
                    <a:pt x="1794" y="1"/>
                    <a:pt x="1781" y="3"/>
                    <a:pt x="1769" y="10"/>
                  </a:cubicBezTo>
                  <a:cubicBezTo>
                    <a:pt x="935" y="376"/>
                    <a:pt x="268" y="2011"/>
                    <a:pt x="34" y="2678"/>
                  </a:cubicBezTo>
                  <a:cubicBezTo>
                    <a:pt x="1" y="2778"/>
                    <a:pt x="34" y="2845"/>
                    <a:pt x="134" y="2878"/>
                  </a:cubicBezTo>
                  <a:lnTo>
                    <a:pt x="167" y="2878"/>
                  </a:lnTo>
                  <a:cubicBezTo>
                    <a:pt x="234" y="2878"/>
                    <a:pt x="301" y="2845"/>
                    <a:pt x="334" y="2778"/>
                  </a:cubicBezTo>
                  <a:cubicBezTo>
                    <a:pt x="501" y="2278"/>
                    <a:pt x="1135" y="643"/>
                    <a:pt x="1902" y="310"/>
                  </a:cubicBezTo>
                  <a:cubicBezTo>
                    <a:pt x="1969" y="276"/>
                    <a:pt x="2002" y="176"/>
                    <a:pt x="1969" y="110"/>
                  </a:cubicBezTo>
                  <a:cubicBezTo>
                    <a:pt x="1941" y="55"/>
                    <a:pt x="1870" y="1"/>
                    <a:pt x="18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53"/>
            <p:cNvSpPr/>
            <p:nvPr/>
          </p:nvSpPr>
          <p:spPr>
            <a:xfrm>
              <a:off x="2035800" y="2786600"/>
              <a:ext cx="64225" cy="40900"/>
            </a:xfrm>
            <a:custGeom>
              <a:avLst/>
              <a:gdLst/>
              <a:ahLst/>
              <a:cxnLst/>
              <a:rect l="l" t="t" r="r" b="b"/>
              <a:pathLst>
                <a:path w="2569" h="1636" extrusionOk="0">
                  <a:moveTo>
                    <a:pt x="2369" y="1"/>
                  </a:moveTo>
                  <a:cubicBezTo>
                    <a:pt x="1601" y="134"/>
                    <a:pt x="567" y="634"/>
                    <a:pt x="67" y="1402"/>
                  </a:cubicBezTo>
                  <a:cubicBezTo>
                    <a:pt x="0" y="1468"/>
                    <a:pt x="34" y="1568"/>
                    <a:pt x="100" y="1602"/>
                  </a:cubicBezTo>
                  <a:cubicBezTo>
                    <a:pt x="134" y="1635"/>
                    <a:pt x="167" y="1635"/>
                    <a:pt x="200" y="1635"/>
                  </a:cubicBezTo>
                  <a:cubicBezTo>
                    <a:pt x="234" y="1635"/>
                    <a:pt x="300" y="1602"/>
                    <a:pt x="300" y="1568"/>
                  </a:cubicBezTo>
                  <a:cubicBezTo>
                    <a:pt x="767" y="901"/>
                    <a:pt x="1735" y="434"/>
                    <a:pt x="2435" y="334"/>
                  </a:cubicBezTo>
                  <a:cubicBezTo>
                    <a:pt x="2502" y="301"/>
                    <a:pt x="2569" y="234"/>
                    <a:pt x="2535" y="134"/>
                  </a:cubicBezTo>
                  <a:cubicBezTo>
                    <a:pt x="2535" y="67"/>
                    <a:pt x="2435" y="1"/>
                    <a:pt x="23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53"/>
            <p:cNvSpPr/>
            <p:nvPr/>
          </p:nvSpPr>
          <p:spPr>
            <a:xfrm>
              <a:off x="2039125" y="2826575"/>
              <a:ext cx="55900" cy="17600"/>
            </a:xfrm>
            <a:custGeom>
              <a:avLst/>
              <a:gdLst/>
              <a:ahLst/>
              <a:cxnLst/>
              <a:rect l="l" t="t" r="r" b="b"/>
              <a:pathLst>
                <a:path w="2236" h="704" extrusionOk="0">
                  <a:moveTo>
                    <a:pt x="580" y="0"/>
                  </a:moveTo>
                  <a:cubicBezTo>
                    <a:pt x="406" y="0"/>
                    <a:pt x="250" y="13"/>
                    <a:pt x="134" y="36"/>
                  </a:cubicBezTo>
                  <a:cubicBezTo>
                    <a:pt x="67" y="70"/>
                    <a:pt x="1" y="136"/>
                    <a:pt x="34" y="236"/>
                  </a:cubicBezTo>
                  <a:cubicBezTo>
                    <a:pt x="34" y="291"/>
                    <a:pt x="101" y="345"/>
                    <a:pt x="161" y="345"/>
                  </a:cubicBezTo>
                  <a:cubicBezTo>
                    <a:pt x="175" y="345"/>
                    <a:pt x="188" y="342"/>
                    <a:pt x="201" y="336"/>
                  </a:cubicBezTo>
                  <a:cubicBezTo>
                    <a:pt x="296" y="316"/>
                    <a:pt x="416" y="307"/>
                    <a:pt x="550" y="307"/>
                  </a:cubicBezTo>
                  <a:cubicBezTo>
                    <a:pt x="1076" y="307"/>
                    <a:pt x="1802" y="450"/>
                    <a:pt x="1935" y="637"/>
                  </a:cubicBezTo>
                  <a:cubicBezTo>
                    <a:pt x="1969" y="703"/>
                    <a:pt x="2035" y="703"/>
                    <a:pt x="2069" y="703"/>
                  </a:cubicBezTo>
                  <a:cubicBezTo>
                    <a:pt x="2102" y="703"/>
                    <a:pt x="2135" y="703"/>
                    <a:pt x="2169" y="670"/>
                  </a:cubicBezTo>
                  <a:cubicBezTo>
                    <a:pt x="2236" y="637"/>
                    <a:pt x="2236" y="537"/>
                    <a:pt x="2202" y="470"/>
                  </a:cubicBezTo>
                  <a:cubicBezTo>
                    <a:pt x="1946" y="137"/>
                    <a:pt x="1159" y="0"/>
                    <a:pt x="5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53"/>
            <p:cNvSpPr/>
            <p:nvPr/>
          </p:nvSpPr>
          <p:spPr>
            <a:xfrm>
              <a:off x="2038300" y="2840575"/>
              <a:ext cx="39225" cy="34450"/>
            </a:xfrm>
            <a:custGeom>
              <a:avLst/>
              <a:gdLst/>
              <a:ahLst/>
              <a:cxnLst/>
              <a:rect l="l" t="t" r="r" b="b"/>
              <a:pathLst>
                <a:path w="1569" h="1378" extrusionOk="0">
                  <a:moveTo>
                    <a:pt x="179" y="1"/>
                  </a:moveTo>
                  <a:cubicBezTo>
                    <a:pt x="100" y="1"/>
                    <a:pt x="34" y="55"/>
                    <a:pt x="34" y="110"/>
                  </a:cubicBezTo>
                  <a:cubicBezTo>
                    <a:pt x="0" y="210"/>
                    <a:pt x="34" y="277"/>
                    <a:pt x="134" y="310"/>
                  </a:cubicBezTo>
                  <a:cubicBezTo>
                    <a:pt x="567" y="444"/>
                    <a:pt x="1001" y="810"/>
                    <a:pt x="1268" y="1277"/>
                  </a:cubicBezTo>
                  <a:cubicBezTo>
                    <a:pt x="1301" y="1344"/>
                    <a:pt x="1335" y="1378"/>
                    <a:pt x="1401" y="1378"/>
                  </a:cubicBezTo>
                  <a:cubicBezTo>
                    <a:pt x="1435" y="1378"/>
                    <a:pt x="1435" y="1378"/>
                    <a:pt x="1468" y="1344"/>
                  </a:cubicBezTo>
                  <a:cubicBezTo>
                    <a:pt x="1568" y="1311"/>
                    <a:pt x="1568" y="1211"/>
                    <a:pt x="1535" y="1144"/>
                  </a:cubicBezTo>
                  <a:cubicBezTo>
                    <a:pt x="1234" y="610"/>
                    <a:pt x="734" y="177"/>
                    <a:pt x="234" y="10"/>
                  </a:cubicBezTo>
                  <a:cubicBezTo>
                    <a:pt x="215" y="4"/>
                    <a:pt x="197" y="1"/>
                    <a:pt x="1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53"/>
            <p:cNvSpPr/>
            <p:nvPr/>
          </p:nvSpPr>
          <p:spPr>
            <a:xfrm>
              <a:off x="2029950" y="2851425"/>
              <a:ext cx="20875" cy="43625"/>
            </a:xfrm>
            <a:custGeom>
              <a:avLst/>
              <a:gdLst/>
              <a:ahLst/>
              <a:cxnLst/>
              <a:rect l="l" t="t" r="r" b="b"/>
              <a:pathLst>
                <a:path w="835" h="1745" extrusionOk="0">
                  <a:moveTo>
                    <a:pt x="186" y="1"/>
                  </a:moveTo>
                  <a:cubicBezTo>
                    <a:pt x="170" y="1"/>
                    <a:pt x="152" y="3"/>
                    <a:pt x="134" y="10"/>
                  </a:cubicBezTo>
                  <a:cubicBezTo>
                    <a:pt x="67" y="43"/>
                    <a:pt x="1" y="110"/>
                    <a:pt x="34" y="210"/>
                  </a:cubicBezTo>
                  <a:cubicBezTo>
                    <a:pt x="101" y="477"/>
                    <a:pt x="201" y="710"/>
                    <a:pt x="268" y="944"/>
                  </a:cubicBezTo>
                  <a:cubicBezTo>
                    <a:pt x="368" y="1177"/>
                    <a:pt x="468" y="1411"/>
                    <a:pt x="534" y="1644"/>
                  </a:cubicBezTo>
                  <a:cubicBezTo>
                    <a:pt x="534" y="1711"/>
                    <a:pt x="601" y="1744"/>
                    <a:pt x="668" y="1744"/>
                  </a:cubicBezTo>
                  <a:lnTo>
                    <a:pt x="701" y="1744"/>
                  </a:lnTo>
                  <a:cubicBezTo>
                    <a:pt x="801" y="1711"/>
                    <a:pt x="835" y="1644"/>
                    <a:pt x="835" y="1544"/>
                  </a:cubicBezTo>
                  <a:cubicBezTo>
                    <a:pt x="735" y="1310"/>
                    <a:pt x="668" y="1044"/>
                    <a:pt x="568" y="810"/>
                  </a:cubicBezTo>
                  <a:cubicBezTo>
                    <a:pt x="468" y="610"/>
                    <a:pt x="401" y="343"/>
                    <a:pt x="334" y="110"/>
                  </a:cubicBezTo>
                  <a:cubicBezTo>
                    <a:pt x="307" y="55"/>
                    <a:pt x="258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53"/>
            <p:cNvSpPr/>
            <p:nvPr/>
          </p:nvSpPr>
          <p:spPr>
            <a:xfrm>
              <a:off x="2014100" y="2855825"/>
              <a:ext cx="10875" cy="45050"/>
            </a:xfrm>
            <a:custGeom>
              <a:avLst/>
              <a:gdLst/>
              <a:ahLst/>
              <a:cxnLst/>
              <a:rect l="l" t="t" r="r" b="b"/>
              <a:pathLst>
                <a:path w="435" h="1802" extrusionOk="0">
                  <a:moveTo>
                    <a:pt x="268" y="0"/>
                  </a:moveTo>
                  <a:cubicBezTo>
                    <a:pt x="168" y="0"/>
                    <a:pt x="101" y="67"/>
                    <a:pt x="101" y="167"/>
                  </a:cubicBezTo>
                  <a:lnTo>
                    <a:pt x="101" y="401"/>
                  </a:lnTo>
                  <a:cubicBezTo>
                    <a:pt x="101" y="801"/>
                    <a:pt x="134" y="1235"/>
                    <a:pt x="34" y="1635"/>
                  </a:cubicBezTo>
                  <a:cubicBezTo>
                    <a:pt x="1" y="1702"/>
                    <a:pt x="68" y="1802"/>
                    <a:pt x="134" y="1802"/>
                  </a:cubicBezTo>
                  <a:lnTo>
                    <a:pt x="201" y="1802"/>
                  </a:lnTo>
                  <a:cubicBezTo>
                    <a:pt x="268" y="1802"/>
                    <a:pt x="334" y="1768"/>
                    <a:pt x="334" y="1702"/>
                  </a:cubicBezTo>
                  <a:cubicBezTo>
                    <a:pt x="435" y="1268"/>
                    <a:pt x="435" y="834"/>
                    <a:pt x="435" y="401"/>
                  </a:cubicBezTo>
                  <a:lnTo>
                    <a:pt x="401" y="167"/>
                  </a:lnTo>
                  <a:cubicBezTo>
                    <a:pt x="401" y="67"/>
                    <a:pt x="368" y="0"/>
                    <a:pt x="2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53"/>
            <p:cNvSpPr/>
            <p:nvPr/>
          </p:nvSpPr>
          <p:spPr>
            <a:xfrm>
              <a:off x="1984925" y="2853325"/>
              <a:ext cx="26700" cy="41725"/>
            </a:xfrm>
            <a:custGeom>
              <a:avLst/>
              <a:gdLst/>
              <a:ahLst/>
              <a:cxnLst/>
              <a:rect l="l" t="t" r="r" b="b"/>
              <a:pathLst>
                <a:path w="1068" h="1669" extrusionOk="0">
                  <a:moveTo>
                    <a:pt x="901" y="0"/>
                  </a:moveTo>
                  <a:cubicBezTo>
                    <a:pt x="801" y="0"/>
                    <a:pt x="734" y="34"/>
                    <a:pt x="734" y="134"/>
                  </a:cubicBezTo>
                  <a:cubicBezTo>
                    <a:pt x="701" y="767"/>
                    <a:pt x="567" y="1134"/>
                    <a:pt x="100" y="1368"/>
                  </a:cubicBezTo>
                  <a:cubicBezTo>
                    <a:pt x="34" y="1401"/>
                    <a:pt x="0" y="1501"/>
                    <a:pt x="34" y="1568"/>
                  </a:cubicBezTo>
                  <a:cubicBezTo>
                    <a:pt x="67" y="1635"/>
                    <a:pt x="134" y="1668"/>
                    <a:pt x="201" y="1668"/>
                  </a:cubicBezTo>
                  <a:lnTo>
                    <a:pt x="267" y="1668"/>
                  </a:lnTo>
                  <a:cubicBezTo>
                    <a:pt x="901" y="1335"/>
                    <a:pt x="1001" y="734"/>
                    <a:pt x="1034" y="167"/>
                  </a:cubicBezTo>
                  <a:cubicBezTo>
                    <a:pt x="1068" y="67"/>
                    <a:pt x="1001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53"/>
            <p:cNvSpPr/>
            <p:nvPr/>
          </p:nvSpPr>
          <p:spPr>
            <a:xfrm>
              <a:off x="1950725" y="2845725"/>
              <a:ext cx="50900" cy="29300"/>
            </a:xfrm>
            <a:custGeom>
              <a:avLst/>
              <a:gdLst/>
              <a:ahLst/>
              <a:cxnLst/>
              <a:rect l="l" t="t" r="r" b="b"/>
              <a:pathLst>
                <a:path w="2036" h="1172" extrusionOk="0">
                  <a:moveTo>
                    <a:pt x="1856" y="1"/>
                  </a:moveTo>
                  <a:cubicBezTo>
                    <a:pt x="1824" y="1"/>
                    <a:pt x="1794" y="12"/>
                    <a:pt x="1769" y="37"/>
                  </a:cubicBezTo>
                  <a:cubicBezTo>
                    <a:pt x="1080" y="675"/>
                    <a:pt x="665" y="844"/>
                    <a:pt x="418" y="844"/>
                  </a:cubicBezTo>
                  <a:cubicBezTo>
                    <a:pt x="342" y="844"/>
                    <a:pt x="281" y="828"/>
                    <a:pt x="234" y="805"/>
                  </a:cubicBezTo>
                  <a:cubicBezTo>
                    <a:pt x="216" y="796"/>
                    <a:pt x="196" y="791"/>
                    <a:pt x="175" y="791"/>
                  </a:cubicBezTo>
                  <a:cubicBezTo>
                    <a:pt x="119" y="791"/>
                    <a:pt x="59" y="822"/>
                    <a:pt x="34" y="871"/>
                  </a:cubicBezTo>
                  <a:cubicBezTo>
                    <a:pt x="1" y="971"/>
                    <a:pt x="34" y="1071"/>
                    <a:pt x="101" y="1105"/>
                  </a:cubicBezTo>
                  <a:cubicBezTo>
                    <a:pt x="201" y="1138"/>
                    <a:pt x="301" y="1172"/>
                    <a:pt x="401" y="1172"/>
                  </a:cubicBezTo>
                  <a:cubicBezTo>
                    <a:pt x="1001" y="1172"/>
                    <a:pt x="1702" y="504"/>
                    <a:pt x="1969" y="271"/>
                  </a:cubicBezTo>
                  <a:cubicBezTo>
                    <a:pt x="2036" y="204"/>
                    <a:pt x="2036" y="104"/>
                    <a:pt x="2002" y="71"/>
                  </a:cubicBezTo>
                  <a:cubicBezTo>
                    <a:pt x="1961" y="29"/>
                    <a:pt x="1907" y="1"/>
                    <a:pt x="185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53"/>
            <p:cNvSpPr/>
            <p:nvPr/>
          </p:nvSpPr>
          <p:spPr>
            <a:xfrm>
              <a:off x="1933225" y="2832975"/>
              <a:ext cx="65075" cy="17875"/>
            </a:xfrm>
            <a:custGeom>
              <a:avLst/>
              <a:gdLst/>
              <a:ahLst/>
              <a:cxnLst/>
              <a:rect l="l" t="t" r="r" b="b"/>
              <a:pathLst>
                <a:path w="2603" h="715" extrusionOk="0">
                  <a:moveTo>
                    <a:pt x="159" y="1"/>
                  </a:moveTo>
                  <a:cubicBezTo>
                    <a:pt x="138" y="1"/>
                    <a:pt x="118" y="5"/>
                    <a:pt x="100" y="14"/>
                  </a:cubicBezTo>
                  <a:cubicBezTo>
                    <a:pt x="0" y="47"/>
                    <a:pt x="0" y="147"/>
                    <a:pt x="34" y="247"/>
                  </a:cubicBezTo>
                  <a:cubicBezTo>
                    <a:pt x="234" y="581"/>
                    <a:pt x="667" y="714"/>
                    <a:pt x="1101" y="714"/>
                  </a:cubicBezTo>
                  <a:cubicBezTo>
                    <a:pt x="1601" y="714"/>
                    <a:pt x="2168" y="547"/>
                    <a:pt x="2469" y="414"/>
                  </a:cubicBezTo>
                  <a:cubicBezTo>
                    <a:pt x="2569" y="381"/>
                    <a:pt x="2602" y="281"/>
                    <a:pt x="2569" y="214"/>
                  </a:cubicBezTo>
                  <a:cubicBezTo>
                    <a:pt x="2541" y="159"/>
                    <a:pt x="2470" y="105"/>
                    <a:pt x="2408" y="105"/>
                  </a:cubicBezTo>
                  <a:cubicBezTo>
                    <a:pt x="2394" y="105"/>
                    <a:pt x="2381" y="108"/>
                    <a:pt x="2369" y="114"/>
                  </a:cubicBezTo>
                  <a:cubicBezTo>
                    <a:pt x="2037" y="261"/>
                    <a:pt x="1533" y="388"/>
                    <a:pt x="1097" y="388"/>
                  </a:cubicBezTo>
                  <a:cubicBezTo>
                    <a:pt x="743" y="388"/>
                    <a:pt x="435" y="304"/>
                    <a:pt x="300" y="80"/>
                  </a:cubicBezTo>
                  <a:cubicBezTo>
                    <a:pt x="276" y="32"/>
                    <a:pt x="216" y="1"/>
                    <a:pt x="1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53"/>
            <p:cNvSpPr/>
            <p:nvPr/>
          </p:nvSpPr>
          <p:spPr>
            <a:xfrm>
              <a:off x="1934050" y="2792125"/>
              <a:ext cx="65900" cy="39525"/>
            </a:xfrm>
            <a:custGeom>
              <a:avLst/>
              <a:gdLst/>
              <a:ahLst/>
              <a:cxnLst/>
              <a:rect l="l" t="t" r="r" b="b"/>
              <a:pathLst>
                <a:path w="2636" h="1581" extrusionOk="0">
                  <a:moveTo>
                    <a:pt x="169" y="1"/>
                  </a:moveTo>
                  <a:cubicBezTo>
                    <a:pt x="149" y="1"/>
                    <a:pt x="126" y="5"/>
                    <a:pt x="101" y="13"/>
                  </a:cubicBezTo>
                  <a:cubicBezTo>
                    <a:pt x="34" y="46"/>
                    <a:pt x="1" y="147"/>
                    <a:pt x="34" y="213"/>
                  </a:cubicBezTo>
                  <a:cubicBezTo>
                    <a:pt x="301" y="880"/>
                    <a:pt x="1001" y="1581"/>
                    <a:pt x="2102" y="1581"/>
                  </a:cubicBezTo>
                  <a:cubicBezTo>
                    <a:pt x="2236" y="1581"/>
                    <a:pt x="2369" y="1548"/>
                    <a:pt x="2502" y="1548"/>
                  </a:cubicBezTo>
                  <a:cubicBezTo>
                    <a:pt x="2569" y="1548"/>
                    <a:pt x="2636" y="1448"/>
                    <a:pt x="2636" y="1381"/>
                  </a:cubicBezTo>
                  <a:cubicBezTo>
                    <a:pt x="2608" y="1298"/>
                    <a:pt x="2558" y="1239"/>
                    <a:pt x="2486" y="1239"/>
                  </a:cubicBezTo>
                  <a:cubicBezTo>
                    <a:pt x="2470" y="1239"/>
                    <a:pt x="2453" y="1241"/>
                    <a:pt x="2436" y="1247"/>
                  </a:cubicBezTo>
                  <a:cubicBezTo>
                    <a:pt x="2336" y="1259"/>
                    <a:pt x="2240" y="1265"/>
                    <a:pt x="2147" y="1265"/>
                  </a:cubicBezTo>
                  <a:cubicBezTo>
                    <a:pt x="1177" y="1265"/>
                    <a:pt x="544" y="661"/>
                    <a:pt x="301" y="113"/>
                  </a:cubicBezTo>
                  <a:cubicBezTo>
                    <a:pt x="276" y="38"/>
                    <a:pt x="232" y="1"/>
                    <a:pt x="1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53"/>
            <p:cNvSpPr/>
            <p:nvPr/>
          </p:nvSpPr>
          <p:spPr>
            <a:xfrm>
              <a:off x="1949900" y="2756575"/>
              <a:ext cx="56725" cy="65900"/>
            </a:xfrm>
            <a:custGeom>
              <a:avLst/>
              <a:gdLst/>
              <a:ahLst/>
              <a:cxnLst/>
              <a:rect l="l" t="t" r="r" b="b"/>
              <a:pathLst>
                <a:path w="2269" h="2636" extrusionOk="0">
                  <a:moveTo>
                    <a:pt x="267" y="1"/>
                  </a:moveTo>
                  <a:cubicBezTo>
                    <a:pt x="167" y="1"/>
                    <a:pt x="100" y="67"/>
                    <a:pt x="100" y="134"/>
                  </a:cubicBezTo>
                  <a:cubicBezTo>
                    <a:pt x="0" y="1302"/>
                    <a:pt x="1268" y="2503"/>
                    <a:pt x="2102" y="2636"/>
                  </a:cubicBezTo>
                  <a:cubicBezTo>
                    <a:pt x="2202" y="2636"/>
                    <a:pt x="2269" y="2569"/>
                    <a:pt x="2269" y="2469"/>
                  </a:cubicBezTo>
                  <a:cubicBezTo>
                    <a:pt x="2269" y="2403"/>
                    <a:pt x="2235" y="2336"/>
                    <a:pt x="2135" y="2302"/>
                  </a:cubicBezTo>
                  <a:cubicBezTo>
                    <a:pt x="1535" y="2236"/>
                    <a:pt x="334" y="1168"/>
                    <a:pt x="401" y="168"/>
                  </a:cubicBezTo>
                  <a:cubicBezTo>
                    <a:pt x="434" y="101"/>
                    <a:pt x="367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53"/>
            <p:cNvSpPr/>
            <p:nvPr/>
          </p:nvSpPr>
          <p:spPr>
            <a:xfrm>
              <a:off x="2030800" y="2948900"/>
              <a:ext cx="66725" cy="49550"/>
            </a:xfrm>
            <a:custGeom>
              <a:avLst/>
              <a:gdLst/>
              <a:ahLst/>
              <a:cxnLst/>
              <a:rect l="l" t="t" r="r" b="b"/>
              <a:pathLst>
                <a:path w="2669" h="1982" extrusionOk="0">
                  <a:moveTo>
                    <a:pt x="2462" y="0"/>
                  </a:moveTo>
                  <a:cubicBezTo>
                    <a:pt x="2402" y="0"/>
                    <a:pt x="2359" y="31"/>
                    <a:pt x="2335" y="80"/>
                  </a:cubicBezTo>
                  <a:cubicBezTo>
                    <a:pt x="2035" y="981"/>
                    <a:pt x="1101" y="1648"/>
                    <a:pt x="167" y="1681"/>
                  </a:cubicBezTo>
                  <a:cubicBezTo>
                    <a:pt x="100" y="1681"/>
                    <a:pt x="0" y="1748"/>
                    <a:pt x="33" y="1848"/>
                  </a:cubicBezTo>
                  <a:cubicBezTo>
                    <a:pt x="33" y="1915"/>
                    <a:pt x="100" y="1981"/>
                    <a:pt x="167" y="1981"/>
                  </a:cubicBezTo>
                  <a:cubicBezTo>
                    <a:pt x="1268" y="1948"/>
                    <a:pt x="2268" y="1214"/>
                    <a:pt x="2635" y="213"/>
                  </a:cubicBezTo>
                  <a:cubicBezTo>
                    <a:pt x="2669" y="113"/>
                    <a:pt x="2602" y="13"/>
                    <a:pt x="2535" y="13"/>
                  </a:cubicBezTo>
                  <a:cubicBezTo>
                    <a:pt x="2508" y="4"/>
                    <a:pt x="2484" y="0"/>
                    <a:pt x="24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53"/>
            <p:cNvSpPr/>
            <p:nvPr/>
          </p:nvSpPr>
          <p:spPr>
            <a:xfrm>
              <a:off x="2094175" y="2891675"/>
              <a:ext cx="14200" cy="46725"/>
            </a:xfrm>
            <a:custGeom>
              <a:avLst/>
              <a:gdLst/>
              <a:ahLst/>
              <a:cxnLst/>
              <a:rect l="l" t="t" r="r" b="b"/>
              <a:pathLst>
                <a:path w="568" h="1869" extrusionOk="0">
                  <a:moveTo>
                    <a:pt x="434" y="1"/>
                  </a:moveTo>
                  <a:cubicBezTo>
                    <a:pt x="334" y="1"/>
                    <a:pt x="267" y="34"/>
                    <a:pt x="267" y="134"/>
                  </a:cubicBezTo>
                  <a:cubicBezTo>
                    <a:pt x="234" y="668"/>
                    <a:pt x="134" y="1168"/>
                    <a:pt x="0" y="1669"/>
                  </a:cubicBezTo>
                  <a:cubicBezTo>
                    <a:pt x="0" y="1769"/>
                    <a:pt x="34" y="1869"/>
                    <a:pt x="134" y="1869"/>
                  </a:cubicBezTo>
                  <a:lnTo>
                    <a:pt x="167" y="1869"/>
                  </a:lnTo>
                  <a:cubicBezTo>
                    <a:pt x="234" y="1869"/>
                    <a:pt x="300" y="1835"/>
                    <a:pt x="300" y="1769"/>
                  </a:cubicBezTo>
                  <a:cubicBezTo>
                    <a:pt x="434" y="1235"/>
                    <a:pt x="534" y="701"/>
                    <a:pt x="567" y="167"/>
                  </a:cubicBezTo>
                  <a:cubicBezTo>
                    <a:pt x="567" y="67"/>
                    <a:pt x="5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53"/>
            <p:cNvSpPr/>
            <p:nvPr/>
          </p:nvSpPr>
          <p:spPr>
            <a:xfrm>
              <a:off x="1388675" y="2638800"/>
              <a:ext cx="103425" cy="87775"/>
            </a:xfrm>
            <a:custGeom>
              <a:avLst/>
              <a:gdLst/>
              <a:ahLst/>
              <a:cxnLst/>
              <a:rect l="l" t="t" r="r" b="b"/>
              <a:pathLst>
                <a:path w="4137" h="3511" extrusionOk="0">
                  <a:moveTo>
                    <a:pt x="934" y="309"/>
                  </a:moveTo>
                  <a:cubicBezTo>
                    <a:pt x="1067" y="342"/>
                    <a:pt x="1168" y="375"/>
                    <a:pt x="1234" y="409"/>
                  </a:cubicBezTo>
                  <a:cubicBezTo>
                    <a:pt x="1334" y="475"/>
                    <a:pt x="1401" y="609"/>
                    <a:pt x="1401" y="776"/>
                  </a:cubicBezTo>
                  <a:cubicBezTo>
                    <a:pt x="1434" y="942"/>
                    <a:pt x="1401" y="1109"/>
                    <a:pt x="1368" y="1276"/>
                  </a:cubicBezTo>
                  <a:cubicBezTo>
                    <a:pt x="1368" y="1309"/>
                    <a:pt x="1368" y="1343"/>
                    <a:pt x="1401" y="1376"/>
                  </a:cubicBezTo>
                  <a:cubicBezTo>
                    <a:pt x="1434" y="1409"/>
                    <a:pt x="1468" y="1443"/>
                    <a:pt x="1534" y="1443"/>
                  </a:cubicBezTo>
                  <a:lnTo>
                    <a:pt x="1768" y="1443"/>
                  </a:lnTo>
                  <a:cubicBezTo>
                    <a:pt x="1901" y="1459"/>
                    <a:pt x="2043" y="1468"/>
                    <a:pt x="2185" y="1468"/>
                  </a:cubicBezTo>
                  <a:cubicBezTo>
                    <a:pt x="2327" y="1468"/>
                    <a:pt x="2468" y="1459"/>
                    <a:pt x="2602" y="1443"/>
                  </a:cubicBezTo>
                  <a:cubicBezTo>
                    <a:pt x="2769" y="1443"/>
                    <a:pt x="2802" y="1276"/>
                    <a:pt x="2802" y="1076"/>
                  </a:cubicBezTo>
                  <a:cubicBezTo>
                    <a:pt x="2833" y="603"/>
                    <a:pt x="2895" y="339"/>
                    <a:pt x="3182" y="339"/>
                  </a:cubicBezTo>
                  <a:cubicBezTo>
                    <a:pt x="3199" y="339"/>
                    <a:pt x="3217" y="340"/>
                    <a:pt x="3236" y="342"/>
                  </a:cubicBezTo>
                  <a:lnTo>
                    <a:pt x="3269" y="342"/>
                  </a:lnTo>
                  <a:cubicBezTo>
                    <a:pt x="3603" y="342"/>
                    <a:pt x="3736" y="375"/>
                    <a:pt x="3769" y="409"/>
                  </a:cubicBezTo>
                  <a:cubicBezTo>
                    <a:pt x="3803" y="475"/>
                    <a:pt x="3803" y="876"/>
                    <a:pt x="3803" y="1009"/>
                  </a:cubicBezTo>
                  <a:lnTo>
                    <a:pt x="3803" y="1209"/>
                  </a:lnTo>
                  <a:cubicBezTo>
                    <a:pt x="3836" y="1776"/>
                    <a:pt x="3803" y="2343"/>
                    <a:pt x="3803" y="2944"/>
                  </a:cubicBezTo>
                  <a:cubicBezTo>
                    <a:pt x="3803" y="2977"/>
                    <a:pt x="3803" y="3077"/>
                    <a:pt x="3769" y="3111"/>
                  </a:cubicBezTo>
                  <a:cubicBezTo>
                    <a:pt x="3736" y="3111"/>
                    <a:pt x="3669" y="3144"/>
                    <a:pt x="3669" y="3144"/>
                  </a:cubicBezTo>
                  <a:cubicBezTo>
                    <a:pt x="3581" y="3162"/>
                    <a:pt x="3489" y="3172"/>
                    <a:pt x="3398" y="3172"/>
                  </a:cubicBezTo>
                  <a:cubicBezTo>
                    <a:pt x="3145" y="3172"/>
                    <a:pt x="2909" y="3089"/>
                    <a:pt x="2835" y="2844"/>
                  </a:cubicBezTo>
                  <a:cubicBezTo>
                    <a:pt x="2802" y="2777"/>
                    <a:pt x="2769" y="2177"/>
                    <a:pt x="2769" y="2043"/>
                  </a:cubicBezTo>
                  <a:cubicBezTo>
                    <a:pt x="2769" y="1976"/>
                    <a:pt x="2769" y="1943"/>
                    <a:pt x="2735" y="1910"/>
                  </a:cubicBezTo>
                  <a:cubicBezTo>
                    <a:pt x="2702" y="1876"/>
                    <a:pt x="2669" y="1876"/>
                    <a:pt x="2635" y="1876"/>
                  </a:cubicBezTo>
                  <a:lnTo>
                    <a:pt x="2602" y="1876"/>
                  </a:lnTo>
                  <a:cubicBezTo>
                    <a:pt x="2504" y="1885"/>
                    <a:pt x="2415" y="1890"/>
                    <a:pt x="2331" y="1890"/>
                  </a:cubicBezTo>
                  <a:cubicBezTo>
                    <a:pt x="2100" y="1890"/>
                    <a:pt x="1903" y="1859"/>
                    <a:pt x="1635" y="1810"/>
                  </a:cubicBezTo>
                  <a:cubicBezTo>
                    <a:pt x="1601" y="1810"/>
                    <a:pt x="1534" y="1810"/>
                    <a:pt x="1501" y="1843"/>
                  </a:cubicBezTo>
                  <a:cubicBezTo>
                    <a:pt x="1468" y="1876"/>
                    <a:pt x="1468" y="1943"/>
                    <a:pt x="1468" y="1976"/>
                  </a:cubicBezTo>
                  <a:cubicBezTo>
                    <a:pt x="1501" y="2243"/>
                    <a:pt x="1501" y="2410"/>
                    <a:pt x="1434" y="2644"/>
                  </a:cubicBezTo>
                  <a:cubicBezTo>
                    <a:pt x="1401" y="2910"/>
                    <a:pt x="1268" y="3077"/>
                    <a:pt x="1101" y="3144"/>
                  </a:cubicBezTo>
                  <a:cubicBezTo>
                    <a:pt x="1056" y="3153"/>
                    <a:pt x="995" y="3157"/>
                    <a:pt x="927" y="3157"/>
                  </a:cubicBezTo>
                  <a:cubicBezTo>
                    <a:pt x="741" y="3157"/>
                    <a:pt x="507" y="3126"/>
                    <a:pt x="434" y="3077"/>
                  </a:cubicBezTo>
                  <a:cubicBezTo>
                    <a:pt x="400" y="3011"/>
                    <a:pt x="400" y="2910"/>
                    <a:pt x="400" y="2744"/>
                  </a:cubicBezTo>
                  <a:cubicBezTo>
                    <a:pt x="400" y="2677"/>
                    <a:pt x="434" y="2577"/>
                    <a:pt x="400" y="2544"/>
                  </a:cubicBezTo>
                  <a:cubicBezTo>
                    <a:pt x="400" y="2310"/>
                    <a:pt x="400" y="2110"/>
                    <a:pt x="367" y="1876"/>
                  </a:cubicBezTo>
                  <a:lnTo>
                    <a:pt x="367" y="1476"/>
                  </a:lnTo>
                  <a:cubicBezTo>
                    <a:pt x="334" y="1076"/>
                    <a:pt x="300" y="609"/>
                    <a:pt x="500" y="409"/>
                  </a:cubicBezTo>
                  <a:cubicBezTo>
                    <a:pt x="600" y="342"/>
                    <a:pt x="734" y="309"/>
                    <a:pt x="934" y="309"/>
                  </a:cubicBezTo>
                  <a:close/>
                  <a:moveTo>
                    <a:pt x="823" y="0"/>
                  </a:moveTo>
                  <a:cubicBezTo>
                    <a:pt x="592" y="0"/>
                    <a:pt x="411" y="70"/>
                    <a:pt x="300" y="209"/>
                  </a:cubicBezTo>
                  <a:cubicBezTo>
                    <a:pt x="0" y="509"/>
                    <a:pt x="33" y="1042"/>
                    <a:pt x="33" y="1476"/>
                  </a:cubicBezTo>
                  <a:lnTo>
                    <a:pt x="67" y="1910"/>
                  </a:lnTo>
                  <a:cubicBezTo>
                    <a:pt x="67" y="2110"/>
                    <a:pt x="100" y="2343"/>
                    <a:pt x="100" y="2544"/>
                  </a:cubicBezTo>
                  <a:cubicBezTo>
                    <a:pt x="100" y="2610"/>
                    <a:pt x="100" y="2644"/>
                    <a:pt x="100" y="2710"/>
                  </a:cubicBezTo>
                  <a:cubicBezTo>
                    <a:pt x="67" y="2910"/>
                    <a:pt x="67" y="3144"/>
                    <a:pt x="234" y="3311"/>
                  </a:cubicBezTo>
                  <a:cubicBezTo>
                    <a:pt x="372" y="3426"/>
                    <a:pt x="669" y="3462"/>
                    <a:pt x="906" y="3462"/>
                  </a:cubicBezTo>
                  <a:cubicBezTo>
                    <a:pt x="1012" y="3462"/>
                    <a:pt x="1106" y="3455"/>
                    <a:pt x="1168" y="3444"/>
                  </a:cubicBezTo>
                  <a:cubicBezTo>
                    <a:pt x="1501" y="3344"/>
                    <a:pt x="1701" y="3111"/>
                    <a:pt x="1768" y="2710"/>
                  </a:cubicBezTo>
                  <a:cubicBezTo>
                    <a:pt x="1801" y="2510"/>
                    <a:pt x="1801" y="2343"/>
                    <a:pt x="1801" y="2177"/>
                  </a:cubicBezTo>
                  <a:cubicBezTo>
                    <a:pt x="2035" y="2210"/>
                    <a:pt x="2235" y="2210"/>
                    <a:pt x="2468" y="2210"/>
                  </a:cubicBezTo>
                  <a:cubicBezTo>
                    <a:pt x="2468" y="2443"/>
                    <a:pt x="2468" y="2844"/>
                    <a:pt x="2535" y="2977"/>
                  </a:cubicBezTo>
                  <a:cubicBezTo>
                    <a:pt x="2669" y="3344"/>
                    <a:pt x="3036" y="3511"/>
                    <a:pt x="3402" y="3511"/>
                  </a:cubicBezTo>
                  <a:cubicBezTo>
                    <a:pt x="3503" y="3511"/>
                    <a:pt x="3636" y="3478"/>
                    <a:pt x="3703" y="3444"/>
                  </a:cubicBezTo>
                  <a:cubicBezTo>
                    <a:pt x="3803" y="3444"/>
                    <a:pt x="3903" y="3411"/>
                    <a:pt x="3970" y="3311"/>
                  </a:cubicBezTo>
                  <a:cubicBezTo>
                    <a:pt x="4103" y="3211"/>
                    <a:pt x="4103" y="3044"/>
                    <a:pt x="4103" y="2910"/>
                  </a:cubicBezTo>
                  <a:cubicBezTo>
                    <a:pt x="4103" y="2343"/>
                    <a:pt x="4136" y="1776"/>
                    <a:pt x="4103" y="1209"/>
                  </a:cubicBezTo>
                  <a:cubicBezTo>
                    <a:pt x="4103" y="1143"/>
                    <a:pt x="4103" y="1076"/>
                    <a:pt x="4103" y="1009"/>
                  </a:cubicBezTo>
                  <a:cubicBezTo>
                    <a:pt x="4103" y="642"/>
                    <a:pt x="4103" y="342"/>
                    <a:pt x="3970" y="209"/>
                  </a:cubicBezTo>
                  <a:cubicBezTo>
                    <a:pt x="3869" y="75"/>
                    <a:pt x="3636" y="42"/>
                    <a:pt x="3236" y="8"/>
                  </a:cubicBezTo>
                  <a:cubicBezTo>
                    <a:pt x="3221" y="8"/>
                    <a:pt x="3206" y="7"/>
                    <a:pt x="3192" y="7"/>
                  </a:cubicBezTo>
                  <a:cubicBezTo>
                    <a:pt x="2534" y="7"/>
                    <a:pt x="2501" y="749"/>
                    <a:pt x="2468" y="1042"/>
                  </a:cubicBezTo>
                  <a:cubicBezTo>
                    <a:pt x="2468" y="1076"/>
                    <a:pt x="2468" y="1109"/>
                    <a:pt x="2468" y="1143"/>
                  </a:cubicBezTo>
                  <a:lnTo>
                    <a:pt x="1701" y="1143"/>
                  </a:lnTo>
                  <a:cubicBezTo>
                    <a:pt x="1735" y="1009"/>
                    <a:pt x="1735" y="876"/>
                    <a:pt x="1701" y="742"/>
                  </a:cubicBezTo>
                  <a:cubicBezTo>
                    <a:pt x="1701" y="509"/>
                    <a:pt x="1568" y="275"/>
                    <a:pt x="1401" y="175"/>
                  </a:cubicBezTo>
                  <a:cubicBezTo>
                    <a:pt x="1301" y="75"/>
                    <a:pt x="1168" y="42"/>
                    <a:pt x="967" y="8"/>
                  </a:cubicBezTo>
                  <a:cubicBezTo>
                    <a:pt x="917" y="3"/>
                    <a:pt x="869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53"/>
            <p:cNvSpPr/>
            <p:nvPr/>
          </p:nvSpPr>
          <p:spPr>
            <a:xfrm>
              <a:off x="1421175" y="2599700"/>
              <a:ext cx="40900" cy="54400"/>
            </a:xfrm>
            <a:custGeom>
              <a:avLst/>
              <a:gdLst/>
              <a:ahLst/>
              <a:cxnLst/>
              <a:rect l="l" t="t" r="r" b="b"/>
              <a:pathLst>
                <a:path w="1636" h="2176" extrusionOk="0">
                  <a:moveTo>
                    <a:pt x="962" y="1"/>
                  </a:moveTo>
                  <a:cubicBezTo>
                    <a:pt x="913" y="1"/>
                    <a:pt x="868" y="5"/>
                    <a:pt x="835" y="5"/>
                  </a:cubicBezTo>
                  <a:cubicBezTo>
                    <a:pt x="735" y="5"/>
                    <a:pt x="468" y="38"/>
                    <a:pt x="368" y="238"/>
                  </a:cubicBezTo>
                  <a:cubicBezTo>
                    <a:pt x="335" y="305"/>
                    <a:pt x="301" y="405"/>
                    <a:pt x="301" y="472"/>
                  </a:cubicBezTo>
                  <a:cubicBezTo>
                    <a:pt x="301" y="605"/>
                    <a:pt x="301" y="738"/>
                    <a:pt x="301" y="905"/>
                  </a:cubicBezTo>
                  <a:cubicBezTo>
                    <a:pt x="301" y="1039"/>
                    <a:pt x="301" y="1172"/>
                    <a:pt x="301" y="1306"/>
                  </a:cubicBezTo>
                  <a:cubicBezTo>
                    <a:pt x="301" y="1506"/>
                    <a:pt x="234" y="1706"/>
                    <a:pt x="34" y="1939"/>
                  </a:cubicBezTo>
                  <a:cubicBezTo>
                    <a:pt x="1" y="2006"/>
                    <a:pt x="1" y="2106"/>
                    <a:pt x="68" y="2139"/>
                  </a:cubicBezTo>
                  <a:cubicBezTo>
                    <a:pt x="101" y="2173"/>
                    <a:pt x="134" y="2173"/>
                    <a:pt x="168" y="2173"/>
                  </a:cubicBezTo>
                  <a:cubicBezTo>
                    <a:pt x="234" y="2173"/>
                    <a:pt x="268" y="2173"/>
                    <a:pt x="301" y="2106"/>
                  </a:cubicBezTo>
                  <a:cubicBezTo>
                    <a:pt x="501" y="1839"/>
                    <a:pt x="601" y="1606"/>
                    <a:pt x="635" y="1306"/>
                  </a:cubicBezTo>
                  <a:cubicBezTo>
                    <a:pt x="635" y="1172"/>
                    <a:pt x="635" y="1039"/>
                    <a:pt x="635" y="905"/>
                  </a:cubicBezTo>
                  <a:cubicBezTo>
                    <a:pt x="601" y="772"/>
                    <a:pt x="601" y="605"/>
                    <a:pt x="635" y="472"/>
                  </a:cubicBezTo>
                  <a:cubicBezTo>
                    <a:pt x="635" y="438"/>
                    <a:pt x="635" y="405"/>
                    <a:pt x="635" y="405"/>
                  </a:cubicBezTo>
                  <a:cubicBezTo>
                    <a:pt x="668" y="338"/>
                    <a:pt x="735" y="338"/>
                    <a:pt x="868" y="305"/>
                  </a:cubicBezTo>
                  <a:cubicBezTo>
                    <a:pt x="902" y="305"/>
                    <a:pt x="1002" y="305"/>
                    <a:pt x="1035" y="338"/>
                  </a:cubicBezTo>
                  <a:cubicBezTo>
                    <a:pt x="1102" y="372"/>
                    <a:pt x="1068" y="472"/>
                    <a:pt x="1068" y="538"/>
                  </a:cubicBezTo>
                  <a:lnTo>
                    <a:pt x="1068" y="572"/>
                  </a:lnTo>
                  <a:cubicBezTo>
                    <a:pt x="1035" y="805"/>
                    <a:pt x="1002" y="1072"/>
                    <a:pt x="1002" y="1306"/>
                  </a:cubicBezTo>
                  <a:cubicBezTo>
                    <a:pt x="1035" y="1606"/>
                    <a:pt x="1202" y="1873"/>
                    <a:pt x="1335" y="2106"/>
                  </a:cubicBezTo>
                  <a:cubicBezTo>
                    <a:pt x="1376" y="2147"/>
                    <a:pt x="1430" y="2176"/>
                    <a:pt x="1481" y="2176"/>
                  </a:cubicBezTo>
                  <a:cubicBezTo>
                    <a:pt x="1513" y="2176"/>
                    <a:pt x="1543" y="2165"/>
                    <a:pt x="1569" y="2139"/>
                  </a:cubicBezTo>
                  <a:cubicBezTo>
                    <a:pt x="1635" y="2106"/>
                    <a:pt x="1635" y="2006"/>
                    <a:pt x="1602" y="1939"/>
                  </a:cubicBezTo>
                  <a:cubicBezTo>
                    <a:pt x="1469" y="1739"/>
                    <a:pt x="1335" y="1506"/>
                    <a:pt x="1335" y="1306"/>
                  </a:cubicBezTo>
                  <a:cubicBezTo>
                    <a:pt x="1335" y="1072"/>
                    <a:pt x="1335" y="839"/>
                    <a:pt x="1369" y="605"/>
                  </a:cubicBezTo>
                  <a:lnTo>
                    <a:pt x="1369" y="572"/>
                  </a:lnTo>
                  <a:cubicBezTo>
                    <a:pt x="1402" y="472"/>
                    <a:pt x="1402" y="271"/>
                    <a:pt x="1269" y="105"/>
                  </a:cubicBezTo>
                  <a:cubicBezTo>
                    <a:pt x="1180" y="16"/>
                    <a:pt x="1061" y="1"/>
                    <a:pt x="9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53"/>
            <p:cNvSpPr/>
            <p:nvPr/>
          </p:nvSpPr>
          <p:spPr>
            <a:xfrm>
              <a:off x="1410350" y="2539750"/>
              <a:ext cx="65900" cy="73425"/>
            </a:xfrm>
            <a:custGeom>
              <a:avLst/>
              <a:gdLst/>
              <a:ahLst/>
              <a:cxnLst/>
              <a:rect l="l" t="t" r="r" b="b"/>
              <a:pathLst>
                <a:path w="2636" h="2937" extrusionOk="0">
                  <a:moveTo>
                    <a:pt x="1902" y="1"/>
                  </a:moveTo>
                  <a:cubicBezTo>
                    <a:pt x="1668" y="1"/>
                    <a:pt x="1435" y="1"/>
                    <a:pt x="1201" y="34"/>
                  </a:cubicBezTo>
                  <a:lnTo>
                    <a:pt x="534" y="34"/>
                  </a:lnTo>
                  <a:cubicBezTo>
                    <a:pt x="501" y="34"/>
                    <a:pt x="467" y="68"/>
                    <a:pt x="434" y="101"/>
                  </a:cubicBezTo>
                  <a:cubicBezTo>
                    <a:pt x="401" y="134"/>
                    <a:pt x="367" y="168"/>
                    <a:pt x="367" y="201"/>
                  </a:cubicBezTo>
                  <a:lnTo>
                    <a:pt x="401" y="735"/>
                  </a:lnTo>
                  <a:cubicBezTo>
                    <a:pt x="401" y="801"/>
                    <a:pt x="401" y="868"/>
                    <a:pt x="367" y="935"/>
                  </a:cubicBezTo>
                  <a:cubicBezTo>
                    <a:pt x="367" y="968"/>
                    <a:pt x="334" y="1002"/>
                    <a:pt x="301" y="1002"/>
                  </a:cubicBezTo>
                  <a:cubicBezTo>
                    <a:pt x="234" y="1002"/>
                    <a:pt x="167" y="1002"/>
                    <a:pt x="100" y="1035"/>
                  </a:cubicBezTo>
                  <a:cubicBezTo>
                    <a:pt x="0" y="1135"/>
                    <a:pt x="0" y="1235"/>
                    <a:pt x="0" y="1302"/>
                  </a:cubicBezTo>
                  <a:cubicBezTo>
                    <a:pt x="0" y="1569"/>
                    <a:pt x="34" y="1802"/>
                    <a:pt x="67" y="2069"/>
                  </a:cubicBezTo>
                  <a:cubicBezTo>
                    <a:pt x="100" y="2136"/>
                    <a:pt x="134" y="2236"/>
                    <a:pt x="167" y="2336"/>
                  </a:cubicBezTo>
                  <a:cubicBezTo>
                    <a:pt x="234" y="2436"/>
                    <a:pt x="334" y="2503"/>
                    <a:pt x="434" y="2569"/>
                  </a:cubicBezTo>
                  <a:cubicBezTo>
                    <a:pt x="467" y="2569"/>
                    <a:pt x="534" y="2636"/>
                    <a:pt x="601" y="2703"/>
                  </a:cubicBezTo>
                  <a:cubicBezTo>
                    <a:pt x="667" y="2770"/>
                    <a:pt x="734" y="2870"/>
                    <a:pt x="834" y="2903"/>
                  </a:cubicBezTo>
                  <a:cubicBezTo>
                    <a:pt x="868" y="2936"/>
                    <a:pt x="868" y="2936"/>
                    <a:pt x="901" y="2936"/>
                  </a:cubicBezTo>
                  <a:cubicBezTo>
                    <a:pt x="968" y="2936"/>
                    <a:pt x="1001" y="2903"/>
                    <a:pt x="1034" y="2870"/>
                  </a:cubicBezTo>
                  <a:cubicBezTo>
                    <a:pt x="1101" y="2770"/>
                    <a:pt x="1068" y="2703"/>
                    <a:pt x="1001" y="2636"/>
                  </a:cubicBezTo>
                  <a:cubicBezTo>
                    <a:pt x="934" y="2603"/>
                    <a:pt x="868" y="2536"/>
                    <a:pt x="834" y="2503"/>
                  </a:cubicBezTo>
                  <a:cubicBezTo>
                    <a:pt x="768" y="2403"/>
                    <a:pt x="667" y="2336"/>
                    <a:pt x="601" y="2269"/>
                  </a:cubicBezTo>
                  <a:cubicBezTo>
                    <a:pt x="534" y="2236"/>
                    <a:pt x="467" y="2202"/>
                    <a:pt x="434" y="2169"/>
                  </a:cubicBezTo>
                  <a:cubicBezTo>
                    <a:pt x="401" y="2102"/>
                    <a:pt x="401" y="2069"/>
                    <a:pt x="401" y="2002"/>
                  </a:cubicBezTo>
                  <a:cubicBezTo>
                    <a:pt x="367" y="1769"/>
                    <a:pt x="334" y="1569"/>
                    <a:pt x="334" y="1302"/>
                  </a:cubicBezTo>
                  <a:cubicBezTo>
                    <a:pt x="467" y="1302"/>
                    <a:pt x="601" y="1202"/>
                    <a:pt x="667" y="1035"/>
                  </a:cubicBezTo>
                  <a:cubicBezTo>
                    <a:pt x="701" y="935"/>
                    <a:pt x="701" y="801"/>
                    <a:pt x="701" y="701"/>
                  </a:cubicBezTo>
                  <a:lnTo>
                    <a:pt x="701" y="368"/>
                  </a:lnTo>
                  <a:cubicBezTo>
                    <a:pt x="868" y="368"/>
                    <a:pt x="1034" y="368"/>
                    <a:pt x="1235" y="334"/>
                  </a:cubicBezTo>
                  <a:lnTo>
                    <a:pt x="1868" y="334"/>
                  </a:lnTo>
                  <a:cubicBezTo>
                    <a:pt x="1868" y="368"/>
                    <a:pt x="1868" y="401"/>
                    <a:pt x="1868" y="468"/>
                  </a:cubicBezTo>
                  <a:cubicBezTo>
                    <a:pt x="1868" y="535"/>
                    <a:pt x="1868" y="635"/>
                    <a:pt x="1868" y="735"/>
                  </a:cubicBezTo>
                  <a:cubicBezTo>
                    <a:pt x="1902" y="935"/>
                    <a:pt x="2002" y="1102"/>
                    <a:pt x="2169" y="1168"/>
                  </a:cubicBezTo>
                  <a:cubicBezTo>
                    <a:pt x="2169" y="1168"/>
                    <a:pt x="2202" y="1202"/>
                    <a:pt x="2235" y="1202"/>
                  </a:cubicBezTo>
                  <a:cubicBezTo>
                    <a:pt x="2257" y="1202"/>
                    <a:pt x="2280" y="1217"/>
                    <a:pt x="2292" y="1217"/>
                  </a:cubicBezTo>
                  <a:cubicBezTo>
                    <a:pt x="2298" y="1217"/>
                    <a:pt x="2302" y="1213"/>
                    <a:pt x="2302" y="1202"/>
                  </a:cubicBezTo>
                  <a:cubicBezTo>
                    <a:pt x="2302" y="1235"/>
                    <a:pt x="2302" y="1268"/>
                    <a:pt x="2302" y="1268"/>
                  </a:cubicBezTo>
                  <a:lnTo>
                    <a:pt x="2235" y="1836"/>
                  </a:lnTo>
                  <a:cubicBezTo>
                    <a:pt x="2235" y="1902"/>
                    <a:pt x="2235" y="2002"/>
                    <a:pt x="2202" y="2036"/>
                  </a:cubicBezTo>
                  <a:cubicBezTo>
                    <a:pt x="2135" y="2169"/>
                    <a:pt x="2002" y="2303"/>
                    <a:pt x="1835" y="2436"/>
                  </a:cubicBezTo>
                  <a:cubicBezTo>
                    <a:pt x="1735" y="2503"/>
                    <a:pt x="1635" y="2569"/>
                    <a:pt x="1535" y="2669"/>
                  </a:cubicBezTo>
                  <a:cubicBezTo>
                    <a:pt x="1501" y="2736"/>
                    <a:pt x="1501" y="2836"/>
                    <a:pt x="1568" y="2903"/>
                  </a:cubicBezTo>
                  <a:cubicBezTo>
                    <a:pt x="1596" y="2917"/>
                    <a:pt x="1629" y="2925"/>
                    <a:pt x="1661" y="2925"/>
                  </a:cubicBezTo>
                  <a:cubicBezTo>
                    <a:pt x="1706" y="2925"/>
                    <a:pt x="1749" y="2909"/>
                    <a:pt x="1768" y="2870"/>
                  </a:cubicBezTo>
                  <a:cubicBezTo>
                    <a:pt x="1835" y="2803"/>
                    <a:pt x="1935" y="2736"/>
                    <a:pt x="2035" y="2669"/>
                  </a:cubicBezTo>
                  <a:cubicBezTo>
                    <a:pt x="2202" y="2536"/>
                    <a:pt x="2402" y="2369"/>
                    <a:pt x="2502" y="2169"/>
                  </a:cubicBezTo>
                  <a:cubicBezTo>
                    <a:pt x="2535" y="2069"/>
                    <a:pt x="2535" y="1936"/>
                    <a:pt x="2569" y="1869"/>
                  </a:cubicBezTo>
                  <a:lnTo>
                    <a:pt x="2602" y="1302"/>
                  </a:lnTo>
                  <a:cubicBezTo>
                    <a:pt x="2602" y="1235"/>
                    <a:pt x="2636" y="1168"/>
                    <a:pt x="2569" y="1068"/>
                  </a:cubicBezTo>
                  <a:cubicBezTo>
                    <a:pt x="2535" y="968"/>
                    <a:pt x="2435" y="935"/>
                    <a:pt x="2335" y="902"/>
                  </a:cubicBezTo>
                  <a:cubicBezTo>
                    <a:pt x="2335" y="902"/>
                    <a:pt x="2302" y="902"/>
                    <a:pt x="2302" y="868"/>
                  </a:cubicBezTo>
                  <a:cubicBezTo>
                    <a:pt x="2235" y="835"/>
                    <a:pt x="2202" y="768"/>
                    <a:pt x="2169" y="668"/>
                  </a:cubicBezTo>
                  <a:cubicBezTo>
                    <a:pt x="2169" y="601"/>
                    <a:pt x="2169" y="535"/>
                    <a:pt x="2169" y="468"/>
                  </a:cubicBezTo>
                  <a:cubicBezTo>
                    <a:pt x="2169" y="401"/>
                    <a:pt x="2169" y="334"/>
                    <a:pt x="2169" y="301"/>
                  </a:cubicBezTo>
                  <a:cubicBezTo>
                    <a:pt x="2169" y="168"/>
                    <a:pt x="2135" y="101"/>
                    <a:pt x="2068" y="34"/>
                  </a:cubicBezTo>
                  <a:cubicBezTo>
                    <a:pt x="2002" y="1"/>
                    <a:pt x="1935" y="1"/>
                    <a:pt x="1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53"/>
            <p:cNvSpPr/>
            <p:nvPr/>
          </p:nvSpPr>
          <p:spPr>
            <a:xfrm>
              <a:off x="1408675" y="2487225"/>
              <a:ext cx="69250" cy="64225"/>
            </a:xfrm>
            <a:custGeom>
              <a:avLst/>
              <a:gdLst/>
              <a:ahLst/>
              <a:cxnLst/>
              <a:rect l="l" t="t" r="r" b="b"/>
              <a:pathLst>
                <a:path w="2770" h="2569" extrusionOk="0">
                  <a:moveTo>
                    <a:pt x="1702" y="0"/>
                  </a:moveTo>
                  <a:cubicBezTo>
                    <a:pt x="1635" y="34"/>
                    <a:pt x="1568" y="67"/>
                    <a:pt x="1568" y="134"/>
                  </a:cubicBezTo>
                  <a:cubicBezTo>
                    <a:pt x="1502" y="334"/>
                    <a:pt x="1535" y="501"/>
                    <a:pt x="1535" y="668"/>
                  </a:cubicBezTo>
                  <a:cubicBezTo>
                    <a:pt x="1535" y="701"/>
                    <a:pt x="1535" y="734"/>
                    <a:pt x="1535" y="801"/>
                  </a:cubicBezTo>
                  <a:lnTo>
                    <a:pt x="1235" y="801"/>
                  </a:lnTo>
                  <a:cubicBezTo>
                    <a:pt x="1235" y="768"/>
                    <a:pt x="1235" y="701"/>
                    <a:pt x="1235" y="634"/>
                  </a:cubicBezTo>
                  <a:cubicBezTo>
                    <a:pt x="1235" y="567"/>
                    <a:pt x="1201" y="501"/>
                    <a:pt x="1201" y="434"/>
                  </a:cubicBezTo>
                  <a:lnTo>
                    <a:pt x="1201" y="367"/>
                  </a:lnTo>
                  <a:cubicBezTo>
                    <a:pt x="1201" y="301"/>
                    <a:pt x="1168" y="34"/>
                    <a:pt x="935" y="34"/>
                  </a:cubicBezTo>
                  <a:cubicBezTo>
                    <a:pt x="835" y="34"/>
                    <a:pt x="734" y="34"/>
                    <a:pt x="634" y="67"/>
                  </a:cubicBezTo>
                  <a:cubicBezTo>
                    <a:pt x="601" y="100"/>
                    <a:pt x="568" y="100"/>
                    <a:pt x="534" y="134"/>
                  </a:cubicBezTo>
                  <a:cubicBezTo>
                    <a:pt x="501" y="167"/>
                    <a:pt x="501" y="201"/>
                    <a:pt x="468" y="234"/>
                  </a:cubicBezTo>
                  <a:cubicBezTo>
                    <a:pt x="434" y="367"/>
                    <a:pt x="434" y="501"/>
                    <a:pt x="434" y="634"/>
                  </a:cubicBezTo>
                  <a:cubicBezTo>
                    <a:pt x="434" y="668"/>
                    <a:pt x="434" y="701"/>
                    <a:pt x="434" y="768"/>
                  </a:cubicBezTo>
                  <a:cubicBezTo>
                    <a:pt x="434" y="768"/>
                    <a:pt x="434" y="801"/>
                    <a:pt x="434" y="834"/>
                  </a:cubicBezTo>
                  <a:cubicBezTo>
                    <a:pt x="401" y="801"/>
                    <a:pt x="368" y="801"/>
                    <a:pt x="334" y="801"/>
                  </a:cubicBezTo>
                  <a:cubicBezTo>
                    <a:pt x="267" y="801"/>
                    <a:pt x="201" y="834"/>
                    <a:pt x="134" y="901"/>
                  </a:cubicBezTo>
                  <a:cubicBezTo>
                    <a:pt x="1" y="1001"/>
                    <a:pt x="1" y="1201"/>
                    <a:pt x="1" y="1301"/>
                  </a:cubicBezTo>
                  <a:lnTo>
                    <a:pt x="1" y="2135"/>
                  </a:lnTo>
                  <a:cubicBezTo>
                    <a:pt x="1" y="2202"/>
                    <a:pt x="1" y="2269"/>
                    <a:pt x="34" y="2335"/>
                  </a:cubicBezTo>
                  <a:cubicBezTo>
                    <a:pt x="134" y="2502"/>
                    <a:pt x="334" y="2502"/>
                    <a:pt x="468" y="2536"/>
                  </a:cubicBezTo>
                  <a:lnTo>
                    <a:pt x="568" y="2536"/>
                  </a:lnTo>
                  <a:cubicBezTo>
                    <a:pt x="568" y="2569"/>
                    <a:pt x="601" y="2569"/>
                    <a:pt x="601" y="2569"/>
                  </a:cubicBezTo>
                  <a:cubicBezTo>
                    <a:pt x="668" y="2569"/>
                    <a:pt x="734" y="2502"/>
                    <a:pt x="768" y="2469"/>
                  </a:cubicBezTo>
                  <a:cubicBezTo>
                    <a:pt x="801" y="2369"/>
                    <a:pt x="734" y="2269"/>
                    <a:pt x="668" y="2269"/>
                  </a:cubicBezTo>
                  <a:cubicBezTo>
                    <a:pt x="601" y="2235"/>
                    <a:pt x="568" y="2235"/>
                    <a:pt x="501" y="2235"/>
                  </a:cubicBezTo>
                  <a:cubicBezTo>
                    <a:pt x="468" y="2235"/>
                    <a:pt x="368" y="2202"/>
                    <a:pt x="334" y="2202"/>
                  </a:cubicBezTo>
                  <a:lnTo>
                    <a:pt x="334" y="2169"/>
                  </a:lnTo>
                  <a:lnTo>
                    <a:pt x="334" y="1301"/>
                  </a:lnTo>
                  <a:cubicBezTo>
                    <a:pt x="334" y="1201"/>
                    <a:pt x="368" y="1135"/>
                    <a:pt x="368" y="1135"/>
                  </a:cubicBezTo>
                  <a:lnTo>
                    <a:pt x="401" y="1135"/>
                  </a:lnTo>
                  <a:cubicBezTo>
                    <a:pt x="428" y="1148"/>
                    <a:pt x="472" y="1162"/>
                    <a:pt x="521" y="1162"/>
                  </a:cubicBezTo>
                  <a:cubicBezTo>
                    <a:pt x="593" y="1162"/>
                    <a:pt x="675" y="1133"/>
                    <a:pt x="734" y="1034"/>
                  </a:cubicBezTo>
                  <a:cubicBezTo>
                    <a:pt x="768" y="1001"/>
                    <a:pt x="768" y="934"/>
                    <a:pt x="768" y="901"/>
                  </a:cubicBezTo>
                  <a:cubicBezTo>
                    <a:pt x="768" y="868"/>
                    <a:pt x="768" y="834"/>
                    <a:pt x="768" y="801"/>
                  </a:cubicBezTo>
                  <a:cubicBezTo>
                    <a:pt x="768" y="734"/>
                    <a:pt x="768" y="668"/>
                    <a:pt x="768" y="601"/>
                  </a:cubicBezTo>
                  <a:cubicBezTo>
                    <a:pt x="768" y="534"/>
                    <a:pt x="768" y="434"/>
                    <a:pt x="801" y="367"/>
                  </a:cubicBezTo>
                  <a:cubicBezTo>
                    <a:pt x="835" y="334"/>
                    <a:pt x="868" y="334"/>
                    <a:pt x="901" y="334"/>
                  </a:cubicBezTo>
                  <a:cubicBezTo>
                    <a:pt x="901" y="367"/>
                    <a:pt x="901" y="401"/>
                    <a:pt x="901" y="401"/>
                  </a:cubicBezTo>
                  <a:lnTo>
                    <a:pt x="901" y="467"/>
                  </a:lnTo>
                  <a:cubicBezTo>
                    <a:pt x="935" y="534"/>
                    <a:pt x="935" y="601"/>
                    <a:pt x="935" y="668"/>
                  </a:cubicBezTo>
                  <a:cubicBezTo>
                    <a:pt x="935" y="734"/>
                    <a:pt x="935" y="801"/>
                    <a:pt x="968" y="868"/>
                  </a:cubicBezTo>
                  <a:cubicBezTo>
                    <a:pt x="968" y="901"/>
                    <a:pt x="968" y="968"/>
                    <a:pt x="1035" y="1034"/>
                  </a:cubicBezTo>
                  <a:cubicBezTo>
                    <a:pt x="1101" y="1135"/>
                    <a:pt x="1201" y="1135"/>
                    <a:pt x="1235" y="1135"/>
                  </a:cubicBezTo>
                  <a:cubicBezTo>
                    <a:pt x="1368" y="1101"/>
                    <a:pt x="1502" y="1101"/>
                    <a:pt x="1635" y="1101"/>
                  </a:cubicBezTo>
                  <a:cubicBezTo>
                    <a:pt x="1668" y="1068"/>
                    <a:pt x="1769" y="1068"/>
                    <a:pt x="1802" y="1001"/>
                  </a:cubicBezTo>
                  <a:cubicBezTo>
                    <a:pt x="1869" y="934"/>
                    <a:pt x="1869" y="834"/>
                    <a:pt x="1869" y="801"/>
                  </a:cubicBezTo>
                  <a:cubicBezTo>
                    <a:pt x="1869" y="734"/>
                    <a:pt x="1869" y="701"/>
                    <a:pt x="1869" y="634"/>
                  </a:cubicBezTo>
                  <a:cubicBezTo>
                    <a:pt x="1869" y="534"/>
                    <a:pt x="1835" y="434"/>
                    <a:pt x="1869" y="334"/>
                  </a:cubicBezTo>
                  <a:lnTo>
                    <a:pt x="1969" y="334"/>
                  </a:lnTo>
                  <a:cubicBezTo>
                    <a:pt x="1969" y="434"/>
                    <a:pt x="1969" y="501"/>
                    <a:pt x="1969" y="601"/>
                  </a:cubicBezTo>
                  <a:lnTo>
                    <a:pt x="1969" y="668"/>
                  </a:lnTo>
                  <a:cubicBezTo>
                    <a:pt x="1969" y="734"/>
                    <a:pt x="1969" y="868"/>
                    <a:pt x="2002" y="968"/>
                  </a:cubicBezTo>
                  <a:cubicBezTo>
                    <a:pt x="2035" y="1034"/>
                    <a:pt x="2102" y="1068"/>
                    <a:pt x="2169" y="1068"/>
                  </a:cubicBezTo>
                  <a:lnTo>
                    <a:pt x="2336" y="1068"/>
                  </a:lnTo>
                  <a:cubicBezTo>
                    <a:pt x="2369" y="1401"/>
                    <a:pt x="2436" y="1768"/>
                    <a:pt x="2436" y="2135"/>
                  </a:cubicBezTo>
                  <a:cubicBezTo>
                    <a:pt x="2369" y="2169"/>
                    <a:pt x="2336" y="2169"/>
                    <a:pt x="2269" y="2202"/>
                  </a:cubicBezTo>
                  <a:cubicBezTo>
                    <a:pt x="2202" y="2202"/>
                    <a:pt x="2135" y="2235"/>
                    <a:pt x="2069" y="2235"/>
                  </a:cubicBezTo>
                  <a:cubicBezTo>
                    <a:pt x="1969" y="2269"/>
                    <a:pt x="1935" y="2335"/>
                    <a:pt x="1935" y="2435"/>
                  </a:cubicBezTo>
                  <a:cubicBezTo>
                    <a:pt x="1969" y="2502"/>
                    <a:pt x="2035" y="2569"/>
                    <a:pt x="2135" y="2569"/>
                  </a:cubicBezTo>
                  <a:cubicBezTo>
                    <a:pt x="2202" y="2536"/>
                    <a:pt x="2269" y="2536"/>
                    <a:pt x="2369" y="2502"/>
                  </a:cubicBezTo>
                  <a:cubicBezTo>
                    <a:pt x="2436" y="2469"/>
                    <a:pt x="2502" y="2469"/>
                    <a:pt x="2536" y="2435"/>
                  </a:cubicBezTo>
                  <a:cubicBezTo>
                    <a:pt x="2569" y="2435"/>
                    <a:pt x="2636" y="2435"/>
                    <a:pt x="2703" y="2369"/>
                  </a:cubicBezTo>
                  <a:cubicBezTo>
                    <a:pt x="2769" y="2302"/>
                    <a:pt x="2769" y="2202"/>
                    <a:pt x="2769" y="2169"/>
                  </a:cubicBezTo>
                  <a:cubicBezTo>
                    <a:pt x="2736" y="1768"/>
                    <a:pt x="2703" y="1368"/>
                    <a:pt x="2636" y="968"/>
                  </a:cubicBezTo>
                  <a:cubicBezTo>
                    <a:pt x="2636" y="934"/>
                    <a:pt x="2636" y="834"/>
                    <a:pt x="2536" y="801"/>
                  </a:cubicBezTo>
                  <a:cubicBezTo>
                    <a:pt x="2502" y="734"/>
                    <a:pt x="2436" y="734"/>
                    <a:pt x="2402" y="734"/>
                  </a:cubicBezTo>
                  <a:lnTo>
                    <a:pt x="2269" y="734"/>
                  </a:lnTo>
                  <a:cubicBezTo>
                    <a:pt x="2269" y="701"/>
                    <a:pt x="2269" y="668"/>
                    <a:pt x="2269" y="634"/>
                  </a:cubicBezTo>
                  <a:lnTo>
                    <a:pt x="2269" y="601"/>
                  </a:lnTo>
                  <a:cubicBezTo>
                    <a:pt x="2269" y="501"/>
                    <a:pt x="2269" y="434"/>
                    <a:pt x="2269" y="367"/>
                  </a:cubicBezTo>
                  <a:lnTo>
                    <a:pt x="2269" y="267"/>
                  </a:lnTo>
                  <a:cubicBezTo>
                    <a:pt x="2269" y="234"/>
                    <a:pt x="2269" y="234"/>
                    <a:pt x="2269" y="201"/>
                  </a:cubicBezTo>
                  <a:cubicBezTo>
                    <a:pt x="2236" y="100"/>
                    <a:pt x="2169" y="67"/>
                    <a:pt x="2069" y="34"/>
                  </a:cubicBezTo>
                  <a:lnTo>
                    <a:pt x="1969" y="34"/>
                  </a:lnTo>
                  <a:cubicBezTo>
                    <a:pt x="1902" y="34"/>
                    <a:pt x="1802" y="0"/>
                    <a:pt x="17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53"/>
            <p:cNvSpPr/>
            <p:nvPr/>
          </p:nvSpPr>
          <p:spPr>
            <a:xfrm>
              <a:off x="1416175" y="2514750"/>
              <a:ext cx="25050" cy="25025"/>
            </a:xfrm>
            <a:custGeom>
              <a:avLst/>
              <a:gdLst/>
              <a:ahLst/>
              <a:cxnLst/>
              <a:rect l="l" t="t" r="r" b="b"/>
              <a:pathLst>
                <a:path w="1002" h="1001" extrusionOk="0">
                  <a:moveTo>
                    <a:pt x="501" y="300"/>
                  </a:moveTo>
                  <a:cubicBezTo>
                    <a:pt x="601" y="334"/>
                    <a:pt x="701" y="467"/>
                    <a:pt x="701" y="567"/>
                  </a:cubicBezTo>
                  <a:cubicBezTo>
                    <a:pt x="701" y="601"/>
                    <a:pt x="701" y="634"/>
                    <a:pt x="701" y="634"/>
                  </a:cubicBezTo>
                  <a:cubicBezTo>
                    <a:pt x="668" y="634"/>
                    <a:pt x="668" y="667"/>
                    <a:pt x="635" y="667"/>
                  </a:cubicBezTo>
                  <a:cubicBezTo>
                    <a:pt x="607" y="681"/>
                    <a:pt x="574" y="689"/>
                    <a:pt x="539" y="689"/>
                  </a:cubicBezTo>
                  <a:cubicBezTo>
                    <a:pt x="491" y="689"/>
                    <a:pt x="440" y="673"/>
                    <a:pt x="401" y="634"/>
                  </a:cubicBezTo>
                  <a:cubicBezTo>
                    <a:pt x="368" y="601"/>
                    <a:pt x="334" y="534"/>
                    <a:pt x="334" y="467"/>
                  </a:cubicBezTo>
                  <a:cubicBezTo>
                    <a:pt x="334" y="434"/>
                    <a:pt x="368" y="367"/>
                    <a:pt x="434" y="334"/>
                  </a:cubicBezTo>
                  <a:cubicBezTo>
                    <a:pt x="468" y="300"/>
                    <a:pt x="468" y="300"/>
                    <a:pt x="501" y="300"/>
                  </a:cubicBezTo>
                  <a:close/>
                  <a:moveTo>
                    <a:pt x="535" y="0"/>
                  </a:moveTo>
                  <a:cubicBezTo>
                    <a:pt x="434" y="0"/>
                    <a:pt x="334" y="0"/>
                    <a:pt x="234" y="67"/>
                  </a:cubicBezTo>
                  <a:cubicBezTo>
                    <a:pt x="134" y="167"/>
                    <a:pt x="34" y="300"/>
                    <a:pt x="34" y="434"/>
                  </a:cubicBezTo>
                  <a:cubicBezTo>
                    <a:pt x="1" y="601"/>
                    <a:pt x="68" y="734"/>
                    <a:pt x="168" y="834"/>
                  </a:cubicBezTo>
                  <a:cubicBezTo>
                    <a:pt x="268" y="934"/>
                    <a:pt x="401" y="1001"/>
                    <a:pt x="535" y="1001"/>
                  </a:cubicBezTo>
                  <a:cubicBezTo>
                    <a:pt x="635" y="1001"/>
                    <a:pt x="701" y="968"/>
                    <a:pt x="801" y="934"/>
                  </a:cubicBezTo>
                  <a:cubicBezTo>
                    <a:pt x="868" y="901"/>
                    <a:pt x="901" y="867"/>
                    <a:pt x="935" y="801"/>
                  </a:cubicBezTo>
                  <a:cubicBezTo>
                    <a:pt x="1002" y="734"/>
                    <a:pt x="1002" y="667"/>
                    <a:pt x="1002" y="601"/>
                  </a:cubicBezTo>
                  <a:cubicBezTo>
                    <a:pt x="1002" y="300"/>
                    <a:pt x="801" y="67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53"/>
            <p:cNvSpPr/>
            <p:nvPr/>
          </p:nvSpPr>
          <p:spPr>
            <a:xfrm>
              <a:off x="1442025" y="2512250"/>
              <a:ext cx="25050" cy="25875"/>
            </a:xfrm>
            <a:custGeom>
              <a:avLst/>
              <a:gdLst/>
              <a:ahLst/>
              <a:cxnLst/>
              <a:rect l="l" t="t" r="r" b="b"/>
              <a:pathLst>
                <a:path w="1002" h="1035" extrusionOk="0">
                  <a:moveTo>
                    <a:pt x="535" y="300"/>
                  </a:moveTo>
                  <a:cubicBezTo>
                    <a:pt x="635" y="334"/>
                    <a:pt x="668" y="467"/>
                    <a:pt x="668" y="567"/>
                  </a:cubicBezTo>
                  <a:cubicBezTo>
                    <a:pt x="668" y="634"/>
                    <a:pt x="635" y="667"/>
                    <a:pt x="635" y="701"/>
                  </a:cubicBezTo>
                  <a:lnTo>
                    <a:pt x="535" y="701"/>
                  </a:lnTo>
                  <a:cubicBezTo>
                    <a:pt x="468" y="701"/>
                    <a:pt x="401" y="667"/>
                    <a:pt x="368" y="601"/>
                  </a:cubicBezTo>
                  <a:cubicBezTo>
                    <a:pt x="334" y="567"/>
                    <a:pt x="301" y="500"/>
                    <a:pt x="334" y="434"/>
                  </a:cubicBezTo>
                  <a:cubicBezTo>
                    <a:pt x="368" y="400"/>
                    <a:pt x="368" y="367"/>
                    <a:pt x="435" y="367"/>
                  </a:cubicBezTo>
                  <a:cubicBezTo>
                    <a:pt x="468" y="300"/>
                    <a:pt x="501" y="300"/>
                    <a:pt x="535" y="300"/>
                  </a:cubicBezTo>
                  <a:close/>
                  <a:moveTo>
                    <a:pt x="568" y="0"/>
                  </a:moveTo>
                  <a:cubicBezTo>
                    <a:pt x="468" y="0"/>
                    <a:pt x="368" y="33"/>
                    <a:pt x="234" y="100"/>
                  </a:cubicBezTo>
                  <a:cubicBezTo>
                    <a:pt x="168" y="167"/>
                    <a:pt x="101" y="234"/>
                    <a:pt x="68" y="300"/>
                  </a:cubicBezTo>
                  <a:cubicBezTo>
                    <a:pt x="1" y="434"/>
                    <a:pt x="1" y="634"/>
                    <a:pt x="101" y="767"/>
                  </a:cubicBezTo>
                  <a:cubicBezTo>
                    <a:pt x="168" y="901"/>
                    <a:pt x="334" y="1001"/>
                    <a:pt x="501" y="1034"/>
                  </a:cubicBezTo>
                  <a:lnTo>
                    <a:pt x="535" y="1034"/>
                  </a:lnTo>
                  <a:cubicBezTo>
                    <a:pt x="635" y="1034"/>
                    <a:pt x="735" y="1001"/>
                    <a:pt x="801" y="967"/>
                  </a:cubicBezTo>
                  <a:cubicBezTo>
                    <a:pt x="902" y="901"/>
                    <a:pt x="968" y="767"/>
                    <a:pt x="968" y="601"/>
                  </a:cubicBezTo>
                  <a:cubicBezTo>
                    <a:pt x="1002" y="367"/>
                    <a:pt x="835" y="67"/>
                    <a:pt x="5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53"/>
            <p:cNvSpPr/>
            <p:nvPr/>
          </p:nvSpPr>
          <p:spPr>
            <a:xfrm>
              <a:off x="1424525" y="2567275"/>
              <a:ext cx="38375" cy="28375"/>
            </a:xfrm>
            <a:custGeom>
              <a:avLst/>
              <a:gdLst/>
              <a:ahLst/>
              <a:cxnLst/>
              <a:rect l="l" t="t" r="r" b="b"/>
              <a:pathLst>
                <a:path w="1535" h="1135" extrusionOk="0">
                  <a:moveTo>
                    <a:pt x="1135" y="334"/>
                  </a:moveTo>
                  <a:cubicBezTo>
                    <a:pt x="1168" y="368"/>
                    <a:pt x="1201" y="534"/>
                    <a:pt x="1168" y="668"/>
                  </a:cubicBezTo>
                  <a:cubicBezTo>
                    <a:pt x="1168" y="735"/>
                    <a:pt x="1135" y="768"/>
                    <a:pt x="1135" y="768"/>
                  </a:cubicBezTo>
                  <a:cubicBezTo>
                    <a:pt x="1034" y="801"/>
                    <a:pt x="901" y="801"/>
                    <a:pt x="768" y="801"/>
                  </a:cubicBezTo>
                  <a:lnTo>
                    <a:pt x="534" y="801"/>
                  </a:lnTo>
                  <a:cubicBezTo>
                    <a:pt x="465" y="815"/>
                    <a:pt x="425" y="823"/>
                    <a:pt x="401" y="823"/>
                  </a:cubicBezTo>
                  <a:cubicBezTo>
                    <a:pt x="367" y="823"/>
                    <a:pt x="367" y="807"/>
                    <a:pt x="367" y="768"/>
                  </a:cubicBezTo>
                  <a:cubicBezTo>
                    <a:pt x="334" y="768"/>
                    <a:pt x="334" y="735"/>
                    <a:pt x="334" y="701"/>
                  </a:cubicBezTo>
                  <a:cubicBezTo>
                    <a:pt x="334" y="668"/>
                    <a:pt x="334" y="601"/>
                    <a:pt x="334" y="568"/>
                  </a:cubicBezTo>
                  <a:cubicBezTo>
                    <a:pt x="334" y="501"/>
                    <a:pt x="334" y="468"/>
                    <a:pt x="334" y="401"/>
                  </a:cubicBezTo>
                  <a:cubicBezTo>
                    <a:pt x="434" y="368"/>
                    <a:pt x="501" y="368"/>
                    <a:pt x="601" y="368"/>
                  </a:cubicBezTo>
                  <a:lnTo>
                    <a:pt x="834" y="368"/>
                  </a:lnTo>
                  <a:cubicBezTo>
                    <a:pt x="868" y="368"/>
                    <a:pt x="901" y="368"/>
                    <a:pt x="968" y="334"/>
                  </a:cubicBezTo>
                  <a:close/>
                  <a:moveTo>
                    <a:pt x="1089" y="1"/>
                  </a:moveTo>
                  <a:cubicBezTo>
                    <a:pt x="1018" y="1"/>
                    <a:pt x="951" y="17"/>
                    <a:pt x="901" y="34"/>
                  </a:cubicBezTo>
                  <a:cubicBezTo>
                    <a:pt x="868" y="34"/>
                    <a:pt x="834" y="34"/>
                    <a:pt x="801" y="67"/>
                  </a:cubicBezTo>
                  <a:lnTo>
                    <a:pt x="601" y="67"/>
                  </a:lnTo>
                  <a:cubicBezTo>
                    <a:pt x="467" y="67"/>
                    <a:pt x="301" y="67"/>
                    <a:pt x="167" y="101"/>
                  </a:cubicBezTo>
                  <a:cubicBezTo>
                    <a:pt x="134" y="101"/>
                    <a:pt x="67" y="134"/>
                    <a:pt x="67" y="167"/>
                  </a:cubicBezTo>
                  <a:cubicBezTo>
                    <a:pt x="34" y="201"/>
                    <a:pt x="34" y="234"/>
                    <a:pt x="34" y="268"/>
                  </a:cubicBezTo>
                  <a:cubicBezTo>
                    <a:pt x="0" y="368"/>
                    <a:pt x="0" y="468"/>
                    <a:pt x="34" y="568"/>
                  </a:cubicBezTo>
                  <a:cubicBezTo>
                    <a:pt x="34" y="634"/>
                    <a:pt x="34" y="668"/>
                    <a:pt x="34" y="701"/>
                  </a:cubicBezTo>
                  <a:cubicBezTo>
                    <a:pt x="34" y="768"/>
                    <a:pt x="34" y="835"/>
                    <a:pt x="67" y="901"/>
                  </a:cubicBezTo>
                  <a:cubicBezTo>
                    <a:pt x="134" y="1101"/>
                    <a:pt x="301" y="1135"/>
                    <a:pt x="434" y="1135"/>
                  </a:cubicBezTo>
                  <a:lnTo>
                    <a:pt x="567" y="1135"/>
                  </a:lnTo>
                  <a:cubicBezTo>
                    <a:pt x="601" y="1101"/>
                    <a:pt x="634" y="1101"/>
                    <a:pt x="668" y="1101"/>
                  </a:cubicBezTo>
                  <a:lnTo>
                    <a:pt x="768" y="1101"/>
                  </a:lnTo>
                  <a:cubicBezTo>
                    <a:pt x="934" y="1101"/>
                    <a:pt x="1101" y="1101"/>
                    <a:pt x="1235" y="1035"/>
                  </a:cubicBezTo>
                  <a:cubicBezTo>
                    <a:pt x="1301" y="1035"/>
                    <a:pt x="1401" y="968"/>
                    <a:pt x="1468" y="801"/>
                  </a:cubicBezTo>
                  <a:cubicBezTo>
                    <a:pt x="1535" y="568"/>
                    <a:pt x="1468" y="268"/>
                    <a:pt x="1368" y="134"/>
                  </a:cubicBezTo>
                  <a:cubicBezTo>
                    <a:pt x="1335" y="101"/>
                    <a:pt x="1335" y="67"/>
                    <a:pt x="1301" y="67"/>
                  </a:cubicBezTo>
                  <a:cubicBezTo>
                    <a:pt x="1235" y="17"/>
                    <a:pt x="1160" y="1"/>
                    <a:pt x="1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53"/>
            <p:cNvSpPr/>
            <p:nvPr/>
          </p:nvSpPr>
          <p:spPr>
            <a:xfrm>
              <a:off x="1380325" y="2429450"/>
              <a:ext cx="31725" cy="86150"/>
            </a:xfrm>
            <a:custGeom>
              <a:avLst/>
              <a:gdLst/>
              <a:ahLst/>
              <a:cxnLst/>
              <a:rect l="l" t="t" r="r" b="b"/>
              <a:pathLst>
                <a:path w="1269" h="3446" extrusionOk="0">
                  <a:moveTo>
                    <a:pt x="334" y="477"/>
                  </a:moveTo>
                  <a:lnTo>
                    <a:pt x="334" y="477"/>
                  </a:lnTo>
                  <a:cubicBezTo>
                    <a:pt x="367" y="543"/>
                    <a:pt x="401" y="577"/>
                    <a:pt x="401" y="610"/>
                  </a:cubicBezTo>
                  <a:lnTo>
                    <a:pt x="434" y="710"/>
                  </a:lnTo>
                  <a:lnTo>
                    <a:pt x="801" y="1311"/>
                  </a:lnTo>
                  <a:cubicBezTo>
                    <a:pt x="834" y="1377"/>
                    <a:pt x="901" y="1477"/>
                    <a:pt x="901" y="1544"/>
                  </a:cubicBezTo>
                  <a:cubicBezTo>
                    <a:pt x="934" y="1611"/>
                    <a:pt x="934" y="1711"/>
                    <a:pt x="934" y="1778"/>
                  </a:cubicBezTo>
                  <a:cubicBezTo>
                    <a:pt x="968" y="2145"/>
                    <a:pt x="968" y="2478"/>
                    <a:pt x="934" y="2812"/>
                  </a:cubicBezTo>
                  <a:cubicBezTo>
                    <a:pt x="801" y="2578"/>
                    <a:pt x="668" y="2345"/>
                    <a:pt x="534" y="2111"/>
                  </a:cubicBezTo>
                  <a:cubicBezTo>
                    <a:pt x="467" y="1978"/>
                    <a:pt x="434" y="1878"/>
                    <a:pt x="401" y="1778"/>
                  </a:cubicBezTo>
                  <a:cubicBezTo>
                    <a:pt x="367" y="1678"/>
                    <a:pt x="367" y="1578"/>
                    <a:pt x="367" y="1444"/>
                  </a:cubicBezTo>
                  <a:cubicBezTo>
                    <a:pt x="367" y="1444"/>
                    <a:pt x="367" y="1377"/>
                    <a:pt x="367" y="1311"/>
                  </a:cubicBezTo>
                  <a:cubicBezTo>
                    <a:pt x="334" y="944"/>
                    <a:pt x="334" y="677"/>
                    <a:pt x="334" y="477"/>
                  </a:cubicBezTo>
                  <a:close/>
                  <a:moveTo>
                    <a:pt x="265" y="0"/>
                  </a:moveTo>
                  <a:cubicBezTo>
                    <a:pt x="245" y="0"/>
                    <a:pt x="223" y="3"/>
                    <a:pt x="201" y="10"/>
                  </a:cubicBezTo>
                  <a:cubicBezTo>
                    <a:pt x="34" y="43"/>
                    <a:pt x="0" y="243"/>
                    <a:pt x="34" y="1311"/>
                  </a:cubicBezTo>
                  <a:cubicBezTo>
                    <a:pt x="34" y="1377"/>
                    <a:pt x="67" y="1444"/>
                    <a:pt x="67" y="1477"/>
                  </a:cubicBezTo>
                  <a:cubicBezTo>
                    <a:pt x="67" y="1611"/>
                    <a:pt x="67" y="1744"/>
                    <a:pt x="101" y="1844"/>
                  </a:cubicBezTo>
                  <a:cubicBezTo>
                    <a:pt x="134" y="2011"/>
                    <a:pt x="201" y="2145"/>
                    <a:pt x="267" y="2245"/>
                  </a:cubicBezTo>
                  <a:cubicBezTo>
                    <a:pt x="467" y="2612"/>
                    <a:pt x="668" y="3012"/>
                    <a:pt x="934" y="3379"/>
                  </a:cubicBezTo>
                  <a:cubicBezTo>
                    <a:pt x="968" y="3412"/>
                    <a:pt x="1001" y="3446"/>
                    <a:pt x="1068" y="3446"/>
                  </a:cubicBezTo>
                  <a:lnTo>
                    <a:pt x="1101" y="3446"/>
                  </a:lnTo>
                  <a:cubicBezTo>
                    <a:pt x="1168" y="3412"/>
                    <a:pt x="1201" y="3345"/>
                    <a:pt x="1235" y="3279"/>
                  </a:cubicBezTo>
                  <a:cubicBezTo>
                    <a:pt x="1268" y="2778"/>
                    <a:pt x="1268" y="2278"/>
                    <a:pt x="1268" y="1778"/>
                  </a:cubicBezTo>
                  <a:cubicBezTo>
                    <a:pt x="1235" y="1678"/>
                    <a:pt x="1235" y="1578"/>
                    <a:pt x="1201" y="1477"/>
                  </a:cubicBezTo>
                  <a:cubicBezTo>
                    <a:pt x="1168" y="1344"/>
                    <a:pt x="1135" y="1244"/>
                    <a:pt x="1068" y="1144"/>
                  </a:cubicBezTo>
                  <a:lnTo>
                    <a:pt x="701" y="543"/>
                  </a:lnTo>
                  <a:cubicBezTo>
                    <a:pt x="701" y="543"/>
                    <a:pt x="701" y="510"/>
                    <a:pt x="668" y="477"/>
                  </a:cubicBezTo>
                  <a:cubicBezTo>
                    <a:pt x="577" y="266"/>
                    <a:pt x="459" y="0"/>
                    <a:pt x="2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53"/>
            <p:cNvSpPr/>
            <p:nvPr/>
          </p:nvSpPr>
          <p:spPr>
            <a:xfrm>
              <a:off x="1471225" y="2425800"/>
              <a:ext cx="32550" cy="88125"/>
            </a:xfrm>
            <a:custGeom>
              <a:avLst/>
              <a:gdLst/>
              <a:ahLst/>
              <a:cxnLst/>
              <a:rect l="l" t="t" r="r" b="b"/>
              <a:pathLst>
                <a:path w="1302" h="3525" extrusionOk="0">
                  <a:moveTo>
                    <a:pt x="1001" y="489"/>
                  </a:moveTo>
                  <a:cubicBezTo>
                    <a:pt x="1001" y="823"/>
                    <a:pt x="1001" y="1123"/>
                    <a:pt x="1001" y="1423"/>
                  </a:cubicBezTo>
                  <a:cubicBezTo>
                    <a:pt x="1001" y="1523"/>
                    <a:pt x="1001" y="1623"/>
                    <a:pt x="968" y="1724"/>
                  </a:cubicBezTo>
                  <a:cubicBezTo>
                    <a:pt x="934" y="1824"/>
                    <a:pt x="901" y="1924"/>
                    <a:pt x="868" y="2024"/>
                  </a:cubicBezTo>
                  <a:cubicBezTo>
                    <a:pt x="701" y="2357"/>
                    <a:pt x="534" y="2724"/>
                    <a:pt x="301" y="3024"/>
                  </a:cubicBezTo>
                  <a:lnTo>
                    <a:pt x="301" y="2858"/>
                  </a:lnTo>
                  <a:lnTo>
                    <a:pt x="301" y="2791"/>
                  </a:lnTo>
                  <a:cubicBezTo>
                    <a:pt x="301" y="2524"/>
                    <a:pt x="301" y="2224"/>
                    <a:pt x="301" y="1924"/>
                  </a:cubicBezTo>
                  <a:cubicBezTo>
                    <a:pt x="301" y="1857"/>
                    <a:pt x="301" y="1757"/>
                    <a:pt x="334" y="1690"/>
                  </a:cubicBezTo>
                  <a:cubicBezTo>
                    <a:pt x="334" y="1623"/>
                    <a:pt x="401" y="1557"/>
                    <a:pt x="467" y="1490"/>
                  </a:cubicBezTo>
                  <a:lnTo>
                    <a:pt x="501" y="1457"/>
                  </a:lnTo>
                  <a:cubicBezTo>
                    <a:pt x="634" y="1257"/>
                    <a:pt x="734" y="1056"/>
                    <a:pt x="834" y="856"/>
                  </a:cubicBezTo>
                  <a:lnTo>
                    <a:pt x="901" y="723"/>
                  </a:lnTo>
                  <a:cubicBezTo>
                    <a:pt x="934" y="656"/>
                    <a:pt x="968" y="556"/>
                    <a:pt x="1001" y="489"/>
                  </a:cubicBezTo>
                  <a:close/>
                  <a:moveTo>
                    <a:pt x="1045" y="0"/>
                  </a:moveTo>
                  <a:cubicBezTo>
                    <a:pt x="1013" y="0"/>
                    <a:pt x="973" y="17"/>
                    <a:pt x="934" y="56"/>
                  </a:cubicBezTo>
                  <a:cubicBezTo>
                    <a:pt x="768" y="189"/>
                    <a:pt x="701" y="423"/>
                    <a:pt x="601" y="589"/>
                  </a:cubicBezTo>
                  <a:lnTo>
                    <a:pt x="567" y="723"/>
                  </a:lnTo>
                  <a:cubicBezTo>
                    <a:pt x="467" y="923"/>
                    <a:pt x="367" y="1090"/>
                    <a:pt x="234" y="1257"/>
                  </a:cubicBezTo>
                  <a:lnTo>
                    <a:pt x="201" y="1290"/>
                  </a:lnTo>
                  <a:cubicBezTo>
                    <a:pt x="134" y="1390"/>
                    <a:pt x="67" y="1490"/>
                    <a:pt x="34" y="1623"/>
                  </a:cubicBezTo>
                  <a:cubicBezTo>
                    <a:pt x="0" y="1724"/>
                    <a:pt x="0" y="1824"/>
                    <a:pt x="0" y="1924"/>
                  </a:cubicBezTo>
                  <a:cubicBezTo>
                    <a:pt x="0" y="2224"/>
                    <a:pt x="0" y="2524"/>
                    <a:pt x="0" y="2858"/>
                  </a:cubicBezTo>
                  <a:cubicBezTo>
                    <a:pt x="0" y="3258"/>
                    <a:pt x="34" y="3458"/>
                    <a:pt x="167" y="3525"/>
                  </a:cubicBezTo>
                  <a:lnTo>
                    <a:pt x="234" y="3525"/>
                  </a:lnTo>
                  <a:cubicBezTo>
                    <a:pt x="301" y="3525"/>
                    <a:pt x="367" y="3491"/>
                    <a:pt x="434" y="3425"/>
                  </a:cubicBezTo>
                  <a:cubicBezTo>
                    <a:pt x="734" y="3024"/>
                    <a:pt x="934" y="2591"/>
                    <a:pt x="1135" y="2157"/>
                  </a:cubicBezTo>
                  <a:cubicBezTo>
                    <a:pt x="1201" y="2057"/>
                    <a:pt x="1235" y="1924"/>
                    <a:pt x="1268" y="1824"/>
                  </a:cubicBezTo>
                  <a:cubicBezTo>
                    <a:pt x="1301" y="1690"/>
                    <a:pt x="1301" y="1557"/>
                    <a:pt x="1301" y="1457"/>
                  </a:cubicBezTo>
                  <a:cubicBezTo>
                    <a:pt x="1301" y="1090"/>
                    <a:pt x="1301" y="723"/>
                    <a:pt x="1301" y="389"/>
                  </a:cubicBezTo>
                  <a:cubicBezTo>
                    <a:pt x="1301" y="189"/>
                    <a:pt x="1235" y="56"/>
                    <a:pt x="1101" y="22"/>
                  </a:cubicBezTo>
                  <a:cubicBezTo>
                    <a:pt x="1087" y="9"/>
                    <a:pt x="1068" y="0"/>
                    <a:pt x="10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53"/>
            <p:cNvSpPr/>
            <p:nvPr/>
          </p:nvSpPr>
          <p:spPr>
            <a:xfrm>
              <a:off x="1386150" y="2420725"/>
              <a:ext cx="109275" cy="21500"/>
            </a:xfrm>
            <a:custGeom>
              <a:avLst/>
              <a:gdLst/>
              <a:ahLst/>
              <a:cxnLst/>
              <a:rect l="l" t="t" r="r" b="b"/>
              <a:pathLst>
                <a:path w="4371" h="860" extrusionOk="0">
                  <a:moveTo>
                    <a:pt x="3049" y="0"/>
                  </a:moveTo>
                  <a:cubicBezTo>
                    <a:pt x="2861" y="0"/>
                    <a:pt x="2670" y="9"/>
                    <a:pt x="2469" y="25"/>
                  </a:cubicBezTo>
                  <a:cubicBezTo>
                    <a:pt x="1802" y="25"/>
                    <a:pt x="1068" y="59"/>
                    <a:pt x="401" y="92"/>
                  </a:cubicBezTo>
                  <a:cubicBezTo>
                    <a:pt x="335" y="92"/>
                    <a:pt x="268" y="92"/>
                    <a:pt x="168" y="159"/>
                  </a:cubicBezTo>
                  <a:cubicBezTo>
                    <a:pt x="1" y="259"/>
                    <a:pt x="34" y="626"/>
                    <a:pt x="68" y="726"/>
                  </a:cubicBezTo>
                  <a:cubicBezTo>
                    <a:pt x="68" y="792"/>
                    <a:pt x="134" y="859"/>
                    <a:pt x="201" y="859"/>
                  </a:cubicBezTo>
                  <a:lnTo>
                    <a:pt x="234" y="859"/>
                  </a:lnTo>
                  <a:cubicBezTo>
                    <a:pt x="335" y="826"/>
                    <a:pt x="368" y="726"/>
                    <a:pt x="368" y="659"/>
                  </a:cubicBezTo>
                  <a:cubicBezTo>
                    <a:pt x="335" y="592"/>
                    <a:pt x="335" y="425"/>
                    <a:pt x="335" y="425"/>
                  </a:cubicBezTo>
                  <a:lnTo>
                    <a:pt x="435" y="425"/>
                  </a:lnTo>
                  <a:cubicBezTo>
                    <a:pt x="1102" y="359"/>
                    <a:pt x="1802" y="325"/>
                    <a:pt x="2503" y="325"/>
                  </a:cubicBezTo>
                  <a:lnTo>
                    <a:pt x="3604" y="325"/>
                  </a:lnTo>
                  <a:cubicBezTo>
                    <a:pt x="3770" y="325"/>
                    <a:pt x="3937" y="325"/>
                    <a:pt x="4071" y="359"/>
                  </a:cubicBezTo>
                  <a:cubicBezTo>
                    <a:pt x="4071" y="392"/>
                    <a:pt x="4071" y="425"/>
                    <a:pt x="4071" y="459"/>
                  </a:cubicBezTo>
                  <a:cubicBezTo>
                    <a:pt x="4071" y="559"/>
                    <a:pt x="4071" y="626"/>
                    <a:pt x="4071" y="692"/>
                  </a:cubicBezTo>
                  <a:cubicBezTo>
                    <a:pt x="4071" y="792"/>
                    <a:pt x="4137" y="859"/>
                    <a:pt x="4237" y="859"/>
                  </a:cubicBezTo>
                  <a:cubicBezTo>
                    <a:pt x="4304" y="826"/>
                    <a:pt x="4371" y="759"/>
                    <a:pt x="4371" y="692"/>
                  </a:cubicBezTo>
                  <a:cubicBezTo>
                    <a:pt x="4371" y="626"/>
                    <a:pt x="4371" y="559"/>
                    <a:pt x="4371" y="459"/>
                  </a:cubicBezTo>
                  <a:cubicBezTo>
                    <a:pt x="4371" y="359"/>
                    <a:pt x="4371" y="292"/>
                    <a:pt x="4371" y="225"/>
                  </a:cubicBezTo>
                  <a:cubicBezTo>
                    <a:pt x="4371" y="159"/>
                    <a:pt x="4337" y="92"/>
                    <a:pt x="4271" y="59"/>
                  </a:cubicBezTo>
                  <a:cubicBezTo>
                    <a:pt x="4037" y="25"/>
                    <a:pt x="3837" y="25"/>
                    <a:pt x="3604" y="25"/>
                  </a:cubicBezTo>
                  <a:cubicBezTo>
                    <a:pt x="3420" y="9"/>
                    <a:pt x="3237" y="0"/>
                    <a:pt x="30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53"/>
            <p:cNvSpPr/>
            <p:nvPr/>
          </p:nvSpPr>
          <p:spPr>
            <a:xfrm>
              <a:off x="1403675" y="2480475"/>
              <a:ext cx="24200" cy="28450"/>
            </a:xfrm>
            <a:custGeom>
              <a:avLst/>
              <a:gdLst/>
              <a:ahLst/>
              <a:cxnLst/>
              <a:rect l="l" t="t" r="r" b="b"/>
              <a:pathLst>
                <a:path w="968" h="1138" extrusionOk="0">
                  <a:moveTo>
                    <a:pt x="182" y="1"/>
                  </a:moveTo>
                  <a:cubicBezTo>
                    <a:pt x="134" y="1"/>
                    <a:pt x="88" y="29"/>
                    <a:pt x="67" y="70"/>
                  </a:cubicBezTo>
                  <a:cubicBezTo>
                    <a:pt x="0" y="137"/>
                    <a:pt x="0" y="237"/>
                    <a:pt x="101" y="270"/>
                  </a:cubicBezTo>
                  <a:cubicBezTo>
                    <a:pt x="234" y="404"/>
                    <a:pt x="434" y="671"/>
                    <a:pt x="568" y="904"/>
                  </a:cubicBezTo>
                  <a:cubicBezTo>
                    <a:pt x="601" y="938"/>
                    <a:pt x="634" y="1004"/>
                    <a:pt x="668" y="1038"/>
                  </a:cubicBezTo>
                  <a:cubicBezTo>
                    <a:pt x="701" y="1104"/>
                    <a:pt x="734" y="1138"/>
                    <a:pt x="801" y="1138"/>
                  </a:cubicBezTo>
                  <a:cubicBezTo>
                    <a:pt x="834" y="1138"/>
                    <a:pt x="834" y="1104"/>
                    <a:pt x="868" y="1104"/>
                  </a:cubicBezTo>
                  <a:cubicBezTo>
                    <a:pt x="968" y="1038"/>
                    <a:pt x="968" y="938"/>
                    <a:pt x="934" y="871"/>
                  </a:cubicBezTo>
                  <a:cubicBezTo>
                    <a:pt x="901" y="837"/>
                    <a:pt x="868" y="771"/>
                    <a:pt x="834" y="737"/>
                  </a:cubicBezTo>
                  <a:cubicBezTo>
                    <a:pt x="668" y="471"/>
                    <a:pt x="467" y="170"/>
                    <a:pt x="267" y="37"/>
                  </a:cubicBezTo>
                  <a:cubicBezTo>
                    <a:pt x="242" y="11"/>
                    <a:pt x="211" y="1"/>
                    <a:pt x="1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53"/>
            <p:cNvSpPr/>
            <p:nvPr/>
          </p:nvSpPr>
          <p:spPr>
            <a:xfrm>
              <a:off x="1456200" y="2481725"/>
              <a:ext cx="23375" cy="23875"/>
            </a:xfrm>
            <a:custGeom>
              <a:avLst/>
              <a:gdLst/>
              <a:ahLst/>
              <a:cxnLst/>
              <a:rect l="l" t="t" r="r" b="b"/>
              <a:pathLst>
                <a:path w="935" h="955" extrusionOk="0">
                  <a:moveTo>
                    <a:pt x="737" y="0"/>
                  </a:moveTo>
                  <a:cubicBezTo>
                    <a:pt x="686" y="0"/>
                    <a:pt x="644" y="24"/>
                    <a:pt x="601" y="87"/>
                  </a:cubicBezTo>
                  <a:cubicBezTo>
                    <a:pt x="568" y="154"/>
                    <a:pt x="468" y="220"/>
                    <a:pt x="368" y="320"/>
                  </a:cubicBezTo>
                  <a:cubicBezTo>
                    <a:pt x="234" y="454"/>
                    <a:pt x="101" y="587"/>
                    <a:pt x="34" y="754"/>
                  </a:cubicBezTo>
                  <a:cubicBezTo>
                    <a:pt x="1" y="854"/>
                    <a:pt x="68" y="921"/>
                    <a:pt x="134" y="954"/>
                  </a:cubicBezTo>
                  <a:lnTo>
                    <a:pt x="201" y="954"/>
                  </a:lnTo>
                  <a:cubicBezTo>
                    <a:pt x="268" y="954"/>
                    <a:pt x="301" y="921"/>
                    <a:pt x="335" y="854"/>
                  </a:cubicBezTo>
                  <a:cubicBezTo>
                    <a:pt x="368" y="754"/>
                    <a:pt x="468" y="654"/>
                    <a:pt x="601" y="554"/>
                  </a:cubicBezTo>
                  <a:cubicBezTo>
                    <a:pt x="701" y="454"/>
                    <a:pt x="802" y="354"/>
                    <a:pt x="868" y="220"/>
                  </a:cubicBezTo>
                  <a:cubicBezTo>
                    <a:pt x="935" y="154"/>
                    <a:pt x="902" y="54"/>
                    <a:pt x="835" y="20"/>
                  </a:cubicBezTo>
                  <a:cubicBezTo>
                    <a:pt x="798" y="8"/>
                    <a:pt x="766" y="0"/>
                    <a:pt x="7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53"/>
            <p:cNvSpPr/>
            <p:nvPr/>
          </p:nvSpPr>
          <p:spPr>
            <a:xfrm>
              <a:off x="1428700" y="2421350"/>
              <a:ext cx="13350" cy="74225"/>
            </a:xfrm>
            <a:custGeom>
              <a:avLst/>
              <a:gdLst/>
              <a:ahLst/>
              <a:cxnLst/>
              <a:rect l="l" t="t" r="r" b="b"/>
              <a:pathLst>
                <a:path w="534" h="2969" extrusionOk="0">
                  <a:moveTo>
                    <a:pt x="367" y="0"/>
                  </a:moveTo>
                  <a:cubicBezTo>
                    <a:pt x="300" y="0"/>
                    <a:pt x="200" y="67"/>
                    <a:pt x="200" y="167"/>
                  </a:cubicBezTo>
                  <a:cubicBezTo>
                    <a:pt x="200" y="867"/>
                    <a:pt x="134" y="1568"/>
                    <a:pt x="67" y="2268"/>
                  </a:cubicBezTo>
                  <a:lnTo>
                    <a:pt x="0" y="2802"/>
                  </a:lnTo>
                  <a:cubicBezTo>
                    <a:pt x="0" y="2902"/>
                    <a:pt x="67" y="2969"/>
                    <a:pt x="167" y="2969"/>
                  </a:cubicBezTo>
                  <a:cubicBezTo>
                    <a:pt x="234" y="2969"/>
                    <a:pt x="300" y="2936"/>
                    <a:pt x="334" y="2836"/>
                  </a:cubicBezTo>
                  <a:lnTo>
                    <a:pt x="367" y="2302"/>
                  </a:lnTo>
                  <a:cubicBezTo>
                    <a:pt x="434" y="1601"/>
                    <a:pt x="534" y="867"/>
                    <a:pt x="534" y="167"/>
                  </a:cubicBezTo>
                  <a:cubicBezTo>
                    <a:pt x="534" y="67"/>
                    <a:pt x="467" y="0"/>
                    <a:pt x="3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53"/>
            <p:cNvSpPr/>
            <p:nvPr/>
          </p:nvSpPr>
          <p:spPr>
            <a:xfrm>
              <a:off x="1443700" y="2421175"/>
              <a:ext cx="13375" cy="74400"/>
            </a:xfrm>
            <a:custGeom>
              <a:avLst/>
              <a:gdLst/>
              <a:ahLst/>
              <a:cxnLst/>
              <a:rect l="l" t="t" r="r" b="b"/>
              <a:pathLst>
                <a:path w="535" h="2976" extrusionOk="0">
                  <a:moveTo>
                    <a:pt x="196" y="1"/>
                  </a:moveTo>
                  <a:cubicBezTo>
                    <a:pt x="186" y="1"/>
                    <a:pt x="176" y="3"/>
                    <a:pt x="167" y="7"/>
                  </a:cubicBezTo>
                  <a:cubicBezTo>
                    <a:pt x="67" y="7"/>
                    <a:pt x="1" y="74"/>
                    <a:pt x="34" y="174"/>
                  </a:cubicBezTo>
                  <a:cubicBezTo>
                    <a:pt x="34" y="608"/>
                    <a:pt x="67" y="1041"/>
                    <a:pt x="134" y="1508"/>
                  </a:cubicBezTo>
                  <a:cubicBezTo>
                    <a:pt x="167" y="1942"/>
                    <a:pt x="201" y="2376"/>
                    <a:pt x="234" y="2809"/>
                  </a:cubicBezTo>
                  <a:cubicBezTo>
                    <a:pt x="234" y="2909"/>
                    <a:pt x="301" y="2976"/>
                    <a:pt x="368" y="2976"/>
                  </a:cubicBezTo>
                  <a:lnTo>
                    <a:pt x="401" y="2976"/>
                  </a:lnTo>
                  <a:cubicBezTo>
                    <a:pt x="468" y="2943"/>
                    <a:pt x="534" y="2876"/>
                    <a:pt x="534" y="2809"/>
                  </a:cubicBezTo>
                  <a:cubicBezTo>
                    <a:pt x="501" y="2342"/>
                    <a:pt x="468" y="1909"/>
                    <a:pt x="434" y="1475"/>
                  </a:cubicBezTo>
                  <a:cubicBezTo>
                    <a:pt x="401" y="1041"/>
                    <a:pt x="368" y="574"/>
                    <a:pt x="334" y="141"/>
                  </a:cubicBezTo>
                  <a:cubicBezTo>
                    <a:pt x="334" y="83"/>
                    <a:pt x="260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53"/>
            <p:cNvSpPr/>
            <p:nvPr/>
          </p:nvSpPr>
          <p:spPr>
            <a:xfrm>
              <a:off x="1408675" y="2639825"/>
              <a:ext cx="15050" cy="84250"/>
            </a:xfrm>
            <a:custGeom>
              <a:avLst/>
              <a:gdLst/>
              <a:ahLst/>
              <a:cxnLst/>
              <a:rect l="l" t="t" r="r" b="b"/>
              <a:pathLst>
                <a:path w="602" h="3370" extrusionOk="0">
                  <a:moveTo>
                    <a:pt x="334" y="1"/>
                  </a:moveTo>
                  <a:cubicBezTo>
                    <a:pt x="234" y="1"/>
                    <a:pt x="167" y="34"/>
                    <a:pt x="134" y="134"/>
                  </a:cubicBezTo>
                  <a:cubicBezTo>
                    <a:pt x="1" y="1001"/>
                    <a:pt x="167" y="2503"/>
                    <a:pt x="301" y="3236"/>
                  </a:cubicBezTo>
                  <a:cubicBezTo>
                    <a:pt x="301" y="3303"/>
                    <a:pt x="368" y="3370"/>
                    <a:pt x="434" y="3370"/>
                  </a:cubicBezTo>
                  <a:cubicBezTo>
                    <a:pt x="434" y="3370"/>
                    <a:pt x="468" y="3370"/>
                    <a:pt x="468" y="3336"/>
                  </a:cubicBezTo>
                  <a:cubicBezTo>
                    <a:pt x="534" y="3336"/>
                    <a:pt x="601" y="3270"/>
                    <a:pt x="601" y="3170"/>
                  </a:cubicBezTo>
                  <a:cubicBezTo>
                    <a:pt x="468" y="2469"/>
                    <a:pt x="334" y="1001"/>
                    <a:pt x="468" y="168"/>
                  </a:cubicBezTo>
                  <a:cubicBezTo>
                    <a:pt x="468" y="101"/>
                    <a:pt x="401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53"/>
            <p:cNvSpPr/>
            <p:nvPr/>
          </p:nvSpPr>
          <p:spPr>
            <a:xfrm>
              <a:off x="1471225" y="2640450"/>
              <a:ext cx="14200" cy="85300"/>
            </a:xfrm>
            <a:custGeom>
              <a:avLst/>
              <a:gdLst/>
              <a:ahLst/>
              <a:cxnLst/>
              <a:rect l="l" t="t" r="r" b="b"/>
              <a:pathLst>
                <a:path w="568" h="3412" extrusionOk="0">
                  <a:moveTo>
                    <a:pt x="328" y="0"/>
                  </a:moveTo>
                  <a:cubicBezTo>
                    <a:pt x="267" y="0"/>
                    <a:pt x="201" y="55"/>
                    <a:pt x="201" y="109"/>
                  </a:cubicBezTo>
                  <a:cubicBezTo>
                    <a:pt x="0" y="943"/>
                    <a:pt x="0" y="2478"/>
                    <a:pt x="234" y="3278"/>
                  </a:cubicBezTo>
                  <a:cubicBezTo>
                    <a:pt x="267" y="3345"/>
                    <a:pt x="334" y="3412"/>
                    <a:pt x="401" y="3412"/>
                  </a:cubicBezTo>
                  <a:cubicBezTo>
                    <a:pt x="401" y="3412"/>
                    <a:pt x="434" y="3412"/>
                    <a:pt x="434" y="3378"/>
                  </a:cubicBezTo>
                  <a:cubicBezTo>
                    <a:pt x="501" y="3378"/>
                    <a:pt x="567" y="3278"/>
                    <a:pt x="534" y="3211"/>
                  </a:cubicBezTo>
                  <a:cubicBezTo>
                    <a:pt x="334" y="2444"/>
                    <a:pt x="301" y="976"/>
                    <a:pt x="501" y="176"/>
                  </a:cubicBezTo>
                  <a:cubicBezTo>
                    <a:pt x="501" y="109"/>
                    <a:pt x="467" y="9"/>
                    <a:pt x="367" y="9"/>
                  </a:cubicBezTo>
                  <a:cubicBezTo>
                    <a:pt x="355" y="3"/>
                    <a:pt x="342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53"/>
            <p:cNvSpPr/>
            <p:nvPr/>
          </p:nvSpPr>
          <p:spPr>
            <a:xfrm>
              <a:off x="1422850" y="2665675"/>
              <a:ext cx="10875" cy="27550"/>
            </a:xfrm>
            <a:custGeom>
              <a:avLst/>
              <a:gdLst/>
              <a:ahLst/>
              <a:cxnLst/>
              <a:rect l="l" t="t" r="r" b="b"/>
              <a:pathLst>
                <a:path w="435" h="1102" extrusionOk="0">
                  <a:moveTo>
                    <a:pt x="167" y="1"/>
                  </a:moveTo>
                  <a:cubicBezTo>
                    <a:pt x="67" y="1"/>
                    <a:pt x="34" y="68"/>
                    <a:pt x="34" y="134"/>
                  </a:cubicBezTo>
                  <a:cubicBezTo>
                    <a:pt x="1" y="301"/>
                    <a:pt x="34" y="501"/>
                    <a:pt x="67" y="701"/>
                  </a:cubicBezTo>
                  <a:cubicBezTo>
                    <a:pt x="101" y="801"/>
                    <a:pt x="101" y="901"/>
                    <a:pt x="101" y="968"/>
                  </a:cubicBezTo>
                  <a:cubicBezTo>
                    <a:pt x="134" y="1035"/>
                    <a:pt x="201" y="1102"/>
                    <a:pt x="268" y="1102"/>
                  </a:cubicBezTo>
                  <a:cubicBezTo>
                    <a:pt x="368" y="1102"/>
                    <a:pt x="434" y="1035"/>
                    <a:pt x="434" y="935"/>
                  </a:cubicBezTo>
                  <a:cubicBezTo>
                    <a:pt x="401" y="868"/>
                    <a:pt x="401" y="735"/>
                    <a:pt x="368" y="635"/>
                  </a:cubicBezTo>
                  <a:cubicBezTo>
                    <a:pt x="368" y="468"/>
                    <a:pt x="334" y="268"/>
                    <a:pt x="334" y="134"/>
                  </a:cubicBezTo>
                  <a:cubicBezTo>
                    <a:pt x="334" y="68"/>
                    <a:pt x="268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53"/>
            <p:cNvSpPr/>
            <p:nvPr/>
          </p:nvSpPr>
          <p:spPr>
            <a:xfrm>
              <a:off x="1450375" y="2665675"/>
              <a:ext cx="8375" cy="27550"/>
            </a:xfrm>
            <a:custGeom>
              <a:avLst/>
              <a:gdLst/>
              <a:ahLst/>
              <a:cxnLst/>
              <a:rect l="l" t="t" r="r" b="b"/>
              <a:pathLst>
                <a:path w="335" h="1102" extrusionOk="0">
                  <a:moveTo>
                    <a:pt x="167" y="1"/>
                  </a:moveTo>
                  <a:cubicBezTo>
                    <a:pt x="67" y="1"/>
                    <a:pt x="0" y="68"/>
                    <a:pt x="0" y="134"/>
                  </a:cubicBezTo>
                  <a:cubicBezTo>
                    <a:pt x="0" y="301"/>
                    <a:pt x="0" y="401"/>
                    <a:pt x="0" y="535"/>
                  </a:cubicBezTo>
                  <a:cubicBezTo>
                    <a:pt x="0" y="668"/>
                    <a:pt x="0" y="801"/>
                    <a:pt x="0" y="935"/>
                  </a:cubicBezTo>
                  <a:cubicBezTo>
                    <a:pt x="0" y="1035"/>
                    <a:pt x="67" y="1102"/>
                    <a:pt x="134" y="1102"/>
                  </a:cubicBezTo>
                  <a:lnTo>
                    <a:pt x="167" y="1102"/>
                  </a:lnTo>
                  <a:cubicBezTo>
                    <a:pt x="234" y="1102"/>
                    <a:pt x="301" y="1035"/>
                    <a:pt x="301" y="935"/>
                  </a:cubicBezTo>
                  <a:cubicBezTo>
                    <a:pt x="334" y="801"/>
                    <a:pt x="334" y="668"/>
                    <a:pt x="334" y="535"/>
                  </a:cubicBezTo>
                  <a:cubicBezTo>
                    <a:pt x="334" y="434"/>
                    <a:pt x="334" y="301"/>
                    <a:pt x="334" y="168"/>
                  </a:cubicBezTo>
                  <a:cubicBezTo>
                    <a:pt x="334" y="68"/>
                    <a:pt x="2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53"/>
            <p:cNvSpPr/>
            <p:nvPr/>
          </p:nvSpPr>
          <p:spPr>
            <a:xfrm>
              <a:off x="1401175" y="2434375"/>
              <a:ext cx="28375" cy="9500"/>
            </a:xfrm>
            <a:custGeom>
              <a:avLst/>
              <a:gdLst/>
              <a:ahLst/>
              <a:cxnLst/>
              <a:rect l="l" t="t" r="r" b="b"/>
              <a:pathLst>
                <a:path w="1135" h="380" extrusionOk="0">
                  <a:moveTo>
                    <a:pt x="146" y="0"/>
                  </a:moveTo>
                  <a:cubicBezTo>
                    <a:pt x="90" y="0"/>
                    <a:pt x="34" y="38"/>
                    <a:pt x="34" y="113"/>
                  </a:cubicBezTo>
                  <a:cubicBezTo>
                    <a:pt x="0" y="180"/>
                    <a:pt x="34" y="280"/>
                    <a:pt x="134" y="313"/>
                  </a:cubicBezTo>
                  <a:cubicBezTo>
                    <a:pt x="301" y="346"/>
                    <a:pt x="501" y="380"/>
                    <a:pt x="701" y="380"/>
                  </a:cubicBezTo>
                  <a:cubicBezTo>
                    <a:pt x="801" y="380"/>
                    <a:pt x="901" y="380"/>
                    <a:pt x="968" y="346"/>
                  </a:cubicBezTo>
                  <a:cubicBezTo>
                    <a:pt x="1068" y="346"/>
                    <a:pt x="1135" y="280"/>
                    <a:pt x="1101" y="180"/>
                  </a:cubicBezTo>
                  <a:cubicBezTo>
                    <a:pt x="1101" y="80"/>
                    <a:pt x="1034" y="46"/>
                    <a:pt x="934" y="46"/>
                  </a:cubicBezTo>
                  <a:cubicBezTo>
                    <a:pt x="838" y="60"/>
                    <a:pt x="735" y="68"/>
                    <a:pt x="632" y="68"/>
                  </a:cubicBezTo>
                  <a:cubicBezTo>
                    <a:pt x="486" y="68"/>
                    <a:pt x="337" y="52"/>
                    <a:pt x="201" y="13"/>
                  </a:cubicBezTo>
                  <a:cubicBezTo>
                    <a:pt x="184" y="5"/>
                    <a:pt x="165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53"/>
            <p:cNvSpPr/>
            <p:nvPr/>
          </p:nvSpPr>
          <p:spPr>
            <a:xfrm>
              <a:off x="1404500" y="2445200"/>
              <a:ext cx="21725" cy="10350"/>
            </a:xfrm>
            <a:custGeom>
              <a:avLst/>
              <a:gdLst/>
              <a:ahLst/>
              <a:cxnLst/>
              <a:rect l="l" t="t" r="r" b="b"/>
              <a:pathLst>
                <a:path w="869" h="414" extrusionOk="0">
                  <a:moveTo>
                    <a:pt x="194" y="0"/>
                  </a:moveTo>
                  <a:cubicBezTo>
                    <a:pt x="134" y="0"/>
                    <a:pt x="92" y="31"/>
                    <a:pt x="68" y="80"/>
                  </a:cubicBezTo>
                  <a:cubicBezTo>
                    <a:pt x="1" y="180"/>
                    <a:pt x="68" y="247"/>
                    <a:pt x="134" y="280"/>
                  </a:cubicBezTo>
                  <a:cubicBezTo>
                    <a:pt x="301" y="380"/>
                    <a:pt x="501" y="414"/>
                    <a:pt x="701" y="414"/>
                  </a:cubicBezTo>
                  <a:cubicBezTo>
                    <a:pt x="801" y="414"/>
                    <a:pt x="868" y="347"/>
                    <a:pt x="868" y="247"/>
                  </a:cubicBezTo>
                  <a:cubicBezTo>
                    <a:pt x="868" y="180"/>
                    <a:pt x="801" y="114"/>
                    <a:pt x="701" y="114"/>
                  </a:cubicBezTo>
                  <a:cubicBezTo>
                    <a:pt x="568" y="114"/>
                    <a:pt x="401" y="80"/>
                    <a:pt x="268" y="14"/>
                  </a:cubicBezTo>
                  <a:cubicBezTo>
                    <a:pt x="241" y="5"/>
                    <a:pt x="216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53"/>
            <p:cNvSpPr/>
            <p:nvPr/>
          </p:nvSpPr>
          <p:spPr>
            <a:xfrm>
              <a:off x="1455375" y="2433025"/>
              <a:ext cx="25875" cy="8350"/>
            </a:xfrm>
            <a:custGeom>
              <a:avLst/>
              <a:gdLst/>
              <a:ahLst/>
              <a:cxnLst/>
              <a:rect l="l" t="t" r="r" b="b"/>
              <a:pathLst>
                <a:path w="1035" h="334" extrusionOk="0">
                  <a:moveTo>
                    <a:pt x="167" y="0"/>
                  </a:moveTo>
                  <a:cubicBezTo>
                    <a:pt x="67" y="0"/>
                    <a:pt x="1" y="67"/>
                    <a:pt x="1" y="167"/>
                  </a:cubicBezTo>
                  <a:cubicBezTo>
                    <a:pt x="1" y="267"/>
                    <a:pt x="67" y="334"/>
                    <a:pt x="167" y="334"/>
                  </a:cubicBezTo>
                  <a:lnTo>
                    <a:pt x="901" y="334"/>
                  </a:lnTo>
                  <a:cubicBezTo>
                    <a:pt x="968" y="334"/>
                    <a:pt x="1035" y="267"/>
                    <a:pt x="1035" y="167"/>
                  </a:cubicBezTo>
                  <a:cubicBezTo>
                    <a:pt x="1035" y="67"/>
                    <a:pt x="968" y="0"/>
                    <a:pt x="9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53"/>
            <p:cNvSpPr/>
            <p:nvPr/>
          </p:nvSpPr>
          <p:spPr>
            <a:xfrm>
              <a:off x="1456200" y="2442200"/>
              <a:ext cx="22550" cy="10025"/>
            </a:xfrm>
            <a:custGeom>
              <a:avLst/>
              <a:gdLst/>
              <a:ahLst/>
              <a:cxnLst/>
              <a:rect l="l" t="t" r="r" b="b"/>
              <a:pathLst>
                <a:path w="902" h="401" extrusionOk="0">
                  <a:moveTo>
                    <a:pt x="668" y="0"/>
                  </a:moveTo>
                  <a:cubicBezTo>
                    <a:pt x="501" y="67"/>
                    <a:pt x="335" y="100"/>
                    <a:pt x="168" y="100"/>
                  </a:cubicBezTo>
                  <a:cubicBezTo>
                    <a:pt x="68" y="100"/>
                    <a:pt x="1" y="167"/>
                    <a:pt x="1" y="267"/>
                  </a:cubicBezTo>
                  <a:cubicBezTo>
                    <a:pt x="1" y="334"/>
                    <a:pt x="68" y="400"/>
                    <a:pt x="168" y="400"/>
                  </a:cubicBezTo>
                  <a:cubicBezTo>
                    <a:pt x="368" y="400"/>
                    <a:pt x="568" y="367"/>
                    <a:pt x="768" y="300"/>
                  </a:cubicBezTo>
                  <a:cubicBezTo>
                    <a:pt x="868" y="267"/>
                    <a:pt x="902" y="200"/>
                    <a:pt x="868" y="100"/>
                  </a:cubicBezTo>
                  <a:cubicBezTo>
                    <a:pt x="835" y="33"/>
                    <a:pt x="768" y="0"/>
                    <a:pt x="6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53"/>
            <p:cNvSpPr/>
            <p:nvPr/>
          </p:nvSpPr>
          <p:spPr>
            <a:xfrm>
              <a:off x="1067600" y="3113300"/>
              <a:ext cx="42550" cy="134500"/>
            </a:xfrm>
            <a:custGeom>
              <a:avLst/>
              <a:gdLst/>
              <a:ahLst/>
              <a:cxnLst/>
              <a:rect l="l" t="t" r="r" b="b"/>
              <a:pathLst>
                <a:path w="1702" h="5380" extrusionOk="0">
                  <a:moveTo>
                    <a:pt x="834" y="309"/>
                  </a:moveTo>
                  <a:cubicBezTo>
                    <a:pt x="968" y="309"/>
                    <a:pt x="1068" y="342"/>
                    <a:pt x="1101" y="409"/>
                  </a:cubicBezTo>
                  <a:cubicBezTo>
                    <a:pt x="1235" y="509"/>
                    <a:pt x="1235" y="642"/>
                    <a:pt x="1201" y="843"/>
                  </a:cubicBezTo>
                  <a:cubicBezTo>
                    <a:pt x="1201" y="909"/>
                    <a:pt x="1201" y="943"/>
                    <a:pt x="1201" y="976"/>
                  </a:cubicBezTo>
                  <a:cubicBezTo>
                    <a:pt x="1168" y="1677"/>
                    <a:pt x="1235" y="2344"/>
                    <a:pt x="1268" y="3011"/>
                  </a:cubicBezTo>
                  <a:cubicBezTo>
                    <a:pt x="1301" y="3311"/>
                    <a:pt x="1335" y="3578"/>
                    <a:pt x="1335" y="3878"/>
                  </a:cubicBezTo>
                  <a:cubicBezTo>
                    <a:pt x="1335" y="4112"/>
                    <a:pt x="1368" y="4345"/>
                    <a:pt x="1301" y="4579"/>
                  </a:cubicBezTo>
                  <a:cubicBezTo>
                    <a:pt x="1268" y="4779"/>
                    <a:pt x="1135" y="4946"/>
                    <a:pt x="968" y="5046"/>
                  </a:cubicBezTo>
                  <a:cubicBezTo>
                    <a:pt x="928" y="5053"/>
                    <a:pt x="887" y="5058"/>
                    <a:pt x="846" y="5058"/>
                  </a:cubicBezTo>
                  <a:cubicBezTo>
                    <a:pt x="714" y="5058"/>
                    <a:pt x="585" y="5014"/>
                    <a:pt x="534" y="4912"/>
                  </a:cubicBezTo>
                  <a:cubicBezTo>
                    <a:pt x="501" y="4845"/>
                    <a:pt x="468" y="4745"/>
                    <a:pt x="468" y="4679"/>
                  </a:cubicBezTo>
                  <a:cubicBezTo>
                    <a:pt x="367" y="3478"/>
                    <a:pt x="334" y="2277"/>
                    <a:pt x="334" y="1076"/>
                  </a:cubicBezTo>
                  <a:cubicBezTo>
                    <a:pt x="334" y="843"/>
                    <a:pt x="367" y="642"/>
                    <a:pt x="468" y="509"/>
                  </a:cubicBezTo>
                  <a:cubicBezTo>
                    <a:pt x="534" y="409"/>
                    <a:pt x="668" y="342"/>
                    <a:pt x="768" y="309"/>
                  </a:cubicBezTo>
                  <a:close/>
                  <a:moveTo>
                    <a:pt x="873" y="0"/>
                  </a:moveTo>
                  <a:cubicBezTo>
                    <a:pt x="837" y="0"/>
                    <a:pt x="802" y="3"/>
                    <a:pt x="768" y="9"/>
                  </a:cubicBezTo>
                  <a:cubicBezTo>
                    <a:pt x="534" y="42"/>
                    <a:pt x="334" y="142"/>
                    <a:pt x="201" y="309"/>
                  </a:cubicBezTo>
                  <a:cubicBezTo>
                    <a:pt x="67" y="542"/>
                    <a:pt x="34" y="776"/>
                    <a:pt x="34" y="1043"/>
                  </a:cubicBezTo>
                  <a:cubicBezTo>
                    <a:pt x="1" y="2277"/>
                    <a:pt x="67" y="3511"/>
                    <a:pt x="167" y="4712"/>
                  </a:cubicBezTo>
                  <a:cubicBezTo>
                    <a:pt x="167" y="4812"/>
                    <a:pt x="201" y="4912"/>
                    <a:pt x="234" y="5046"/>
                  </a:cubicBezTo>
                  <a:cubicBezTo>
                    <a:pt x="367" y="5246"/>
                    <a:pt x="568" y="5379"/>
                    <a:pt x="834" y="5379"/>
                  </a:cubicBezTo>
                  <a:cubicBezTo>
                    <a:pt x="901" y="5379"/>
                    <a:pt x="1001" y="5346"/>
                    <a:pt x="1101" y="5312"/>
                  </a:cubicBezTo>
                  <a:cubicBezTo>
                    <a:pt x="1335" y="5212"/>
                    <a:pt x="1535" y="4946"/>
                    <a:pt x="1635" y="4645"/>
                  </a:cubicBezTo>
                  <a:cubicBezTo>
                    <a:pt x="1702" y="4378"/>
                    <a:pt x="1668" y="4112"/>
                    <a:pt x="1668" y="3845"/>
                  </a:cubicBezTo>
                  <a:cubicBezTo>
                    <a:pt x="1635" y="3578"/>
                    <a:pt x="1635" y="3278"/>
                    <a:pt x="1602" y="3011"/>
                  </a:cubicBezTo>
                  <a:cubicBezTo>
                    <a:pt x="1568" y="2344"/>
                    <a:pt x="1502" y="1643"/>
                    <a:pt x="1535" y="1009"/>
                  </a:cubicBezTo>
                  <a:cubicBezTo>
                    <a:pt x="1535" y="976"/>
                    <a:pt x="1535" y="909"/>
                    <a:pt x="1535" y="876"/>
                  </a:cubicBezTo>
                  <a:cubicBezTo>
                    <a:pt x="1568" y="642"/>
                    <a:pt x="1568" y="409"/>
                    <a:pt x="1335" y="175"/>
                  </a:cubicBezTo>
                  <a:cubicBezTo>
                    <a:pt x="1224" y="65"/>
                    <a:pt x="1045" y="0"/>
                    <a:pt x="8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53"/>
            <p:cNvSpPr/>
            <p:nvPr/>
          </p:nvSpPr>
          <p:spPr>
            <a:xfrm>
              <a:off x="1069275" y="3197725"/>
              <a:ext cx="39200" cy="20875"/>
            </a:xfrm>
            <a:custGeom>
              <a:avLst/>
              <a:gdLst/>
              <a:ahLst/>
              <a:cxnLst/>
              <a:rect l="l" t="t" r="r" b="b"/>
              <a:pathLst>
                <a:path w="1568" h="835" extrusionOk="0">
                  <a:moveTo>
                    <a:pt x="1435" y="1"/>
                  </a:moveTo>
                  <a:cubicBezTo>
                    <a:pt x="1335" y="1"/>
                    <a:pt x="1268" y="67"/>
                    <a:pt x="1268" y="134"/>
                  </a:cubicBezTo>
                  <a:cubicBezTo>
                    <a:pt x="1234" y="268"/>
                    <a:pt x="1168" y="368"/>
                    <a:pt x="1101" y="434"/>
                  </a:cubicBezTo>
                  <a:cubicBezTo>
                    <a:pt x="1001" y="501"/>
                    <a:pt x="901" y="534"/>
                    <a:pt x="834" y="534"/>
                  </a:cubicBezTo>
                  <a:cubicBezTo>
                    <a:pt x="634" y="501"/>
                    <a:pt x="367" y="401"/>
                    <a:pt x="334" y="134"/>
                  </a:cubicBezTo>
                  <a:cubicBezTo>
                    <a:pt x="307" y="80"/>
                    <a:pt x="257" y="25"/>
                    <a:pt x="185" y="25"/>
                  </a:cubicBezTo>
                  <a:cubicBezTo>
                    <a:pt x="169" y="25"/>
                    <a:pt x="152" y="28"/>
                    <a:pt x="134" y="34"/>
                  </a:cubicBezTo>
                  <a:cubicBezTo>
                    <a:pt x="67" y="67"/>
                    <a:pt x="0" y="134"/>
                    <a:pt x="34" y="234"/>
                  </a:cubicBezTo>
                  <a:cubicBezTo>
                    <a:pt x="100" y="568"/>
                    <a:pt x="401" y="801"/>
                    <a:pt x="801" y="835"/>
                  </a:cubicBezTo>
                  <a:lnTo>
                    <a:pt x="868" y="835"/>
                  </a:lnTo>
                  <a:cubicBezTo>
                    <a:pt x="1001" y="835"/>
                    <a:pt x="1168" y="801"/>
                    <a:pt x="1268" y="701"/>
                  </a:cubicBezTo>
                  <a:cubicBezTo>
                    <a:pt x="1435" y="568"/>
                    <a:pt x="1535" y="368"/>
                    <a:pt x="1568" y="168"/>
                  </a:cubicBezTo>
                  <a:cubicBezTo>
                    <a:pt x="1568" y="101"/>
                    <a:pt x="1501" y="34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53"/>
            <p:cNvSpPr/>
            <p:nvPr/>
          </p:nvSpPr>
          <p:spPr>
            <a:xfrm>
              <a:off x="1139325" y="3113300"/>
              <a:ext cx="41725" cy="134500"/>
            </a:xfrm>
            <a:custGeom>
              <a:avLst/>
              <a:gdLst/>
              <a:ahLst/>
              <a:cxnLst/>
              <a:rect l="l" t="t" r="r" b="b"/>
              <a:pathLst>
                <a:path w="1669" h="5380" extrusionOk="0">
                  <a:moveTo>
                    <a:pt x="834" y="309"/>
                  </a:moveTo>
                  <a:cubicBezTo>
                    <a:pt x="968" y="309"/>
                    <a:pt x="1068" y="342"/>
                    <a:pt x="1134" y="409"/>
                  </a:cubicBezTo>
                  <a:cubicBezTo>
                    <a:pt x="1234" y="509"/>
                    <a:pt x="1234" y="642"/>
                    <a:pt x="1234" y="876"/>
                  </a:cubicBezTo>
                  <a:cubicBezTo>
                    <a:pt x="1201" y="909"/>
                    <a:pt x="1201" y="943"/>
                    <a:pt x="1201" y="976"/>
                  </a:cubicBezTo>
                  <a:cubicBezTo>
                    <a:pt x="1168" y="1677"/>
                    <a:pt x="1234" y="2344"/>
                    <a:pt x="1301" y="3011"/>
                  </a:cubicBezTo>
                  <a:cubicBezTo>
                    <a:pt x="1301" y="3311"/>
                    <a:pt x="1335" y="3578"/>
                    <a:pt x="1335" y="3878"/>
                  </a:cubicBezTo>
                  <a:cubicBezTo>
                    <a:pt x="1368" y="4112"/>
                    <a:pt x="1368" y="4345"/>
                    <a:pt x="1301" y="4579"/>
                  </a:cubicBezTo>
                  <a:cubicBezTo>
                    <a:pt x="1268" y="4779"/>
                    <a:pt x="1134" y="4946"/>
                    <a:pt x="968" y="5046"/>
                  </a:cubicBezTo>
                  <a:cubicBezTo>
                    <a:pt x="928" y="5053"/>
                    <a:pt x="887" y="5058"/>
                    <a:pt x="846" y="5058"/>
                  </a:cubicBezTo>
                  <a:cubicBezTo>
                    <a:pt x="714" y="5058"/>
                    <a:pt x="585" y="5014"/>
                    <a:pt x="534" y="4912"/>
                  </a:cubicBezTo>
                  <a:cubicBezTo>
                    <a:pt x="501" y="4845"/>
                    <a:pt x="501" y="4745"/>
                    <a:pt x="467" y="4679"/>
                  </a:cubicBezTo>
                  <a:cubicBezTo>
                    <a:pt x="367" y="3478"/>
                    <a:pt x="334" y="2277"/>
                    <a:pt x="334" y="1076"/>
                  </a:cubicBezTo>
                  <a:cubicBezTo>
                    <a:pt x="367" y="843"/>
                    <a:pt x="367" y="642"/>
                    <a:pt x="467" y="509"/>
                  </a:cubicBezTo>
                  <a:cubicBezTo>
                    <a:pt x="534" y="409"/>
                    <a:pt x="667" y="342"/>
                    <a:pt x="801" y="309"/>
                  </a:cubicBezTo>
                  <a:close/>
                  <a:moveTo>
                    <a:pt x="851" y="0"/>
                  </a:moveTo>
                  <a:cubicBezTo>
                    <a:pt x="813" y="0"/>
                    <a:pt x="774" y="3"/>
                    <a:pt x="734" y="9"/>
                  </a:cubicBezTo>
                  <a:cubicBezTo>
                    <a:pt x="534" y="42"/>
                    <a:pt x="334" y="142"/>
                    <a:pt x="200" y="309"/>
                  </a:cubicBezTo>
                  <a:cubicBezTo>
                    <a:pt x="67" y="542"/>
                    <a:pt x="34" y="776"/>
                    <a:pt x="34" y="1043"/>
                  </a:cubicBezTo>
                  <a:cubicBezTo>
                    <a:pt x="0" y="2277"/>
                    <a:pt x="67" y="3511"/>
                    <a:pt x="167" y="4712"/>
                  </a:cubicBezTo>
                  <a:cubicBezTo>
                    <a:pt x="167" y="4812"/>
                    <a:pt x="200" y="4912"/>
                    <a:pt x="234" y="5046"/>
                  </a:cubicBezTo>
                  <a:cubicBezTo>
                    <a:pt x="334" y="5246"/>
                    <a:pt x="567" y="5379"/>
                    <a:pt x="834" y="5379"/>
                  </a:cubicBezTo>
                  <a:cubicBezTo>
                    <a:pt x="901" y="5379"/>
                    <a:pt x="1001" y="5346"/>
                    <a:pt x="1101" y="5312"/>
                  </a:cubicBezTo>
                  <a:cubicBezTo>
                    <a:pt x="1335" y="5212"/>
                    <a:pt x="1535" y="4946"/>
                    <a:pt x="1601" y="4645"/>
                  </a:cubicBezTo>
                  <a:cubicBezTo>
                    <a:pt x="1668" y="4378"/>
                    <a:pt x="1668" y="4112"/>
                    <a:pt x="1668" y="3845"/>
                  </a:cubicBezTo>
                  <a:cubicBezTo>
                    <a:pt x="1635" y="3578"/>
                    <a:pt x="1601" y="3278"/>
                    <a:pt x="1601" y="3011"/>
                  </a:cubicBezTo>
                  <a:cubicBezTo>
                    <a:pt x="1535" y="2344"/>
                    <a:pt x="1501" y="1643"/>
                    <a:pt x="1535" y="1009"/>
                  </a:cubicBezTo>
                  <a:lnTo>
                    <a:pt x="1535" y="876"/>
                  </a:lnTo>
                  <a:cubicBezTo>
                    <a:pt x="1535" y="642"/>
                    <a:pt x="1568" y="409"/>
                    <a:pt x="1335" y="175"/>
                  </a:cubicBezTo>
                  <a:cubicBezTo>
                    <a:pt x="1196" y="65"/>
                    <a:pt x="1035" y="0"/>
                    <a:pt x="8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53"/>
            <p:cNvSpPr/>
            <p:nvPr/>
          </p:nvSpPr>
          <p:spPr>
            <a:xfrm>
              <a:off x="1140975" y="3197725"/>
              <a:ext cx="39225" cy="20875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1435" y="1"/>
                  </a:moveTo>
                  <a:cubicBezTo>
                    <a:pt x="1335" y="1"/>
                    <a:pt x="1269" y="67"/>
                    <a:pt x="1269" y="134"/>
                  </a:cubicBezTo>
                  <a:cubicBezTo>
                    <a:pt x="1269" y="268"/>
                    <a:pt x="1202" y="368"/>
                    <a:pt x="1102" y="434"/>
                  </a:cubicBezTo>
                  <a:cubicBezTo>
                    <a:pt x="1002" y="501"/>
                    <a:pt x="935" y="534"/>
                    <a:pt x="835" y="534"/>
                  </a:cubicBezTo>
                  <a:cubicBezTo>
                    <a:pt x="635" y="501"/>
                    <a:pt x="401" y="401"/>
                    <a:pt x="335" y="134"/>
                  </a:cubicBezTo>
                  <a:cubicBezTo>
                    <a:pt x="307" y="80"/>
                    <a:pt x="258" y="25"/>
                    <a:pt x="186" y="25"/>
                  </a:cubicBezTo>
                  <a:cubicBezTo>
                    <a:pt x="170" y="25"/>
                    <a:pt x="153" y="28"/>
                    <a:pt x="134" y="34"/>
                  </a:cubicBezTo>
                  <a:cubicBezTo>
                    <a:pt x="68" y="67"/>
                    <a:pt x="1" y="134"/>
                    <a:pt x="34" y="234"/>
                  </a:cubicBezTo>
                  <a:cubicBezTo>
                    <a:pt x="101" y="568"/>
                    <a:pt x="401" y="801"/>
                    <a:pt x="802" y="835"/>
                  </a:cubicBezTo>
                  <a:lnTo>
                    <a:pt x="868" y="835"/>
                  </a:lnTo>
                  <a:cubicBezTo>
                    <a:pt x="1002" y="835"/>
                    <a:pt x="1168" y="801"/>
                    <a:pt x="1302" y="701"/>
                  </a:cubicBezTo>
                  <a:cubicBezTo>
                    <a:pt x="1435" y="568"/>
                    <a:pt x="1569" y="368"/>
                    <a:pt x="1569" y="168"/>
                  </a:cubicBezTo>
                  <a:cubicBezTo>
                    <a:pt x="1569" y="101"/>
                    <a:pt x="1535" y="34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53"/>
            <p:cNvSpPr/>
            <p:nvPr/>
          </p:nvSpPr>
          <p:spPr>
            <a:xfrm>
              <a:off x="1086775" y="2865800"/>
              <a:ext cx="55900" cy="65100"/>
            </a:xfrm>
            <a:custGeom>
              <a:avLst/>
              <a:gdLst/>
              <a:ahLst/>
              <a:cxnLst/>
              <a:rect l="l" t="t" r="r" b="b"/>
              <a:pathLst>
                <a:path w="2236" h="2604" extrusionOk="0">
                  <a:moveTo>
                    <a:pt x="1135" y="335"/>
                  </a:moveTo>
                  <a:cubicBezTo>
                    <a:pt x="1235" y="402"/>
                    <a:pt x="1435" y="669"/>
                    <a:pt x="1602" y="1069"/>
                  </a:cubicBezTo>
                  <a:cubicBezTo>
                    <a:pt x="1769" y="1503"/>
                    <a:pt x="1802" y="1903"/>
                    <a:pt x="1669" y="2070"/>
                  </a:cubicBezTo>
                  <a:cubicBezTo>
                    <a:pt x="1602" y="2170"/>
                    <a:pt x="1468" y="2270"/>
                    <a:pt x="1302" y="2270"/>
                  </a:cubicBezTo>
                  <a:cubicBezTo>
                    <a:pt x="1247" y="2278"/>
                    <a:pt x="1190" y="2282"/>
                    <a:pt x="1132" y="2282"/>
                  </a:cubicBezTo>
                  <a:cubicBezTo>
                    <a:pt x="948" y="2282"/>
                    <a:pt x="762" y="2238"/>
                    <a:pt x="635" y="2136"/>
                  </a:cubicBezTo>
                  <a:cubicBezTo>
                    <a:pt x="501" y="2036"/>
                    <a:pt x="468" y="1903"/>
                    <a:pt x="468" y="1736"/>
                  </a:cubicBezTo>
                  <a:cubicBezTo>
                    <a:pt x="468" y="1202"/>
                    <a:pt x="968" y="502"/>
                    <a:pt x="1135" y="335"/>
                  </a:cubicBezTo>
                  <a:close/>
                  <a:moveTo>
                    <a:pt x="1120" y="1"/>
                  </a:moveTo>
                  <a:cubicBezTo>
                    <a:pt x="851" y="1"/>
                    <a:pt x="399" y="840"/>
                    <a:pt x="301" y="1069"/>
                  </a:cubicBezTo>
                  <a:cubicBezTo>
                    <a:pt x="1" y="1836"/>
                    <a:pt x="201" y="2203"/>
                    <a:pt x="434" y="2370"/>
                  </a:cubicBezTo>
                  <a:cubicBezTo>
                    <a:pt x="635" y="2537"/>
                    <a:pt x="901" y="2603"/>
                    <a:pt x="1168" y="2603"/>
                  </a:cubicBezTo>
                  <a:lnTo>
                    <a:pt x="1335" y="2603"/>
                  </a:lnTo>
                  <a:cubicBezTo>
                    <a:pt x="1569" y="2570"/>
                    <a:pt x="1802" y="2437"/>
                    <a:pt x="1902" y="2270"/>
                  </a:cubicBezTo>
                  <a:cubicBezTo>
                    <a:pt x="2236" y="1870"/>
                    <a:pt x="1969" y="1169"/>
                    <a:pt x="1869" y="869"/>
                  </a:cubicBezTo>
                  <a:cubicBezTo>
                    <a:pt x="1702" y="502"/>
                    <a:pt x="1402" y="35"/>
                    <a:pt x="1135" y="2"/>
                  </a:cubicBezTo>
                  <a:cubicBezTo>
                    <a:pt x="1130" y="1"/>
                    <a:pt x="1125" y="1"/>
                    <a:pt x="1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53"/>
            <p:cNvSpPr/>
            <p:nvPr/>
          </p:nvSpPr>
          <p:spPr>
            <a:xfrm>
              <a:off x="1095125" y="2922525"/>
              <a:ext cx="26700" cy="229375"/>
            </a:xfrm>
            <a:custGeom>
              <a:avLst/>
              <a:gdLst/>
              <a:ahLst/>
              <a:cxnLst/>
              <a:rect l="l" t="t" r="r" b="b"/>
              <a:pathLst>
                <a:path w="1068" h="9175" extrusionOk="0">
                  <a:moveTo>
                    <a:pt x="634" y="1"/>
                  </a:moveTo>
                  <a:cubicBezTo>
                    <a:pt x="534" y="1"/>
                    <a:pt x="467" y="68"/>
                    <a:pt x="467" y="168"/>
                  </a:cubicBezTo>
                  <a:cubicBezTo>
                    <a:pt x="0" y="6772"/>
                    <a:pt x="100" y="7239"/>
                    <a:pt x="301" y="7440"/>
                  </a:cubicBezTo>
                  <a:cubicBezTo>
                    <a:pt x="401" y="7506"/>
                    <a:pt x="534" y="7506"/>
                    <a:pt x="601" y="7506"/>
                  </a:cubicBezTo>
                  <a:cubicBezTo>
                    <a:pt x="601" y="7473"/>
                    <a:pt x="634" y="7473"/>
                    <a:pt x="634" y="7473"/>
                  </a:cubicBezTo>
                  <a:lnTo>
                    <a:pt x="634" y="7473"/>
                  </a:lnTo>
                  <a:cubicBezTo>
                    <a:pt x="701" y="7706"/>
                    <a:pt x="734" y="8640"/>
                    <a:pt x="501" y="8841"/>
                  </a:cubicBezTo>
                  <a:cubicBezTo>
                    <a:pt x="501" y="8860"/>
                    <a:pt x="490" y="8879"/>
                    <a:pt x="454" y="8879"/>
                  </a:cubicBezTo>
                  <a:cubicBezTo>
                    <a:pt x="429" y="8879"/>
                    <a:pt x="390" y="8869"/>
                    <a:pt x="334" y="8841"/>
                  </a:cubicBezTo>
                  <a:cubicBezTo>
                    <a:pt x="308" y="8815"/>
                    <a:pt x="278" y="8804"/>
                    <a:pt x="248" y="8804"/>
                  </a:cubicBezTo>
                  <a:cubicBezTo>
                    <a:pt x="200" y="8804"/>
                    <a:pt x="154" y="8833"/>
                    <a:pt x="134" y="8874"/>
                  </a:cubicBezTo>
                  <a:cubicBezTo>
                    <a:pt x="67" y="8941"/>
                    <a:pt x="100" y="9041"/>
                    <a:pt x="167" y="9107"/>
                  </a:cubicBezTo>
                  <a:cubicBezTo>
                    <a:pt x="267" y="9141"/>
                    <a:pt x="367" y="9174"/>
                    <a:pt x="467" y="9174"/>
                  </a:cubicBezTo>
                  <a:cubicBezTo>
                    <a:pt x="601" y="9174"/>
                    <a:pt x="701" y="9107"/>
                    <a:pt x="801" y="9007"/>
                  </a:cubicBezTo>
                  <a:cubicBezTo>
                    <a:pt x="1068" y="8607"/>
                    <a:pt x="1034" y="7406"/>
                    <a:pt x="868" y="7239"/>
                  </a:cubicBezTo>
                  <a:cubicBezTo>
                    <a:pt x="788" y="7179"/>
                    <a:pt x="707" y="7167"/>
                    <a:pt x="642" y="7167"/>
                  </a:cubicBezTo>
                  <a:cubicBezTo>
                    <a:pt x="598" y="7167"/>
                    <a:pt x="561" y="7173"/>
                    <a:pt x="534" y="7173"/>
                  </a:cubicBezTo>
                  <a:cubicBezTo>
                    <a:pt x="534" y="7173"/>
                    <a:pt x="534" y="7173"/>
                    <a:pt x="534" y="7206"/>
                  </a:cubicBezTo>
                  <a:cubicBezTo>
                    <a:pt x="334" y="6872"/>
                    <a:pt x="534" y="3470"/>
                    <a:pt x="768" y="168"/>
                  </a:cubicBezTo>
                  <a:cubicBezTo>
                    <a:pt x="801" y="101"/>
                    <a:pt x="734" y="1"/>
                    <a:pt x="6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53"/>
            <p:cNvSpPr/>
            <p:nvPr/>
          </p:nvSpPr>
          <p:spPr>
            <a:xfrm>
              <a:off x="1118475" y="2921700"/>
              <a:ext cx="31700" cy="228525"/>
            </a:xfrm>
            <a:custGeom>
              <a:avLst/>
              <a:gdLst/>
              <a:ahLst/>
              <a:cxnLst/>
              <a:rect l="l" t="t" r="r" b="b"/>
              <a:pathLst>
                <a:path w="1268" h="9141" extrusionOk="0">
                  <a:moveTo>
                    <a:pt x="167" y="1"/>
                  </a:moveTo>
                  <a:cubicBezTo>
                    <a:pt x="67" y="34"/>
                    <a:pt x="0" y="101"/>
                    <a:pt x="0" y="167"/>
                  </a:cubicBezTo>
                  <a:cubicBezTo>
                    <a:pt x="234" y="3503"/>
                    <a:pt x="567" y="5204"/>
                    <a:pt x="734" y="6105"/>
                  </a:cubicBezTo>
                  <a:cubicBezTo>
                    <a:pt x="901" y="7039"/>
                    <a:pt x="901" y="7072"/>
                    <a:pt x="701" y="7172"/>
                  </a:cubicBezTo>
                  <a:cubicBezTo>
                    <a:pt x="301" y="7406"/>
                    <a:pt x="301" y="8340"/>
                    <a:pt x="501" y="8807"/>
                  </a:cubicBezTo>
                  <a:cubicBezTo>
                    <a:pt x="634" y="9074"/>
                    <a:pt x="801" y="9140"/>
                    <a:pt x="934" y="9140"/>
                  </a:cubicBezTo>
                  <a:cubicBezTo>
                    <a:pt x="1001" y="9140"/>
                    <a:pt x="1034" y="9140"/>
                    <a:pt x="1068" y="9107"/>
                  </a:cubicBezTo>
                  <a:cubicBezTo>
                    <a:pt x="1168" y="9107"/>
                    <a:pt x="1201" y="9007"/>
                    <a:pt x="1168" y="8907"/>
                  </a:cubicBezTo>
                  <a:cubicBezTo>
                    <a:pt x="1134" y="8840"/>
                    <a:pt x="1068" y="8807"/>
                    <a:pt x="968" y="8807"/>
                  </a:cubicBezTo>
                  <a:cubicBezTo>
                    <a:pt x="959" y="8811"/>
                    <a:pt x="949" y="8813"/>
                    <a:pt x="940" y="8813"/>
                  </a:cubicBezTo>
                  <a:cubicBezTo>
                    <a:pt x="883" y="8813"/>
                    <a:pt x="830" y="8731"/>
                    <a:pt x="801" y="8673"/>
                  </a:cubicBezTo>
                  <a:cubicBezTo>
                    <a:pt x="634" y="8273"/>
                    <a:pt x="667" y="7539"/>
                    <a:pt x="834" y="7439"/>
                  </a:cubicBezTo>
                  <a:cubicBezTo>
                    <a:pt x="1268" y="7206"/>
                    <a:pt x="1201" y="6939"/>
                    <a:pt x="1034" y="6072"/>
                  </a:cubicBezTo>
                  <a:cubicBezTo>
                    <a:pt x="868" y="5171"/>
                    <a:pt x="534" y="3470"/>
                    <a:pt x="334" y="167"/>
                  </a:cubicBezTo>
                  <a:cubicBezTo>
                    <a:pt x="334" y="67"/>
                    <a:pt x="234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53"/>
            <p:cNvSpPr/>
            <p:nvPr/>
          </p:nvSpPr>
          <p:spPr>
            <a:xfrm>
              <a:off x="1100125" y="3198225"/>
              <a:ext cx="50050" cy="21225"/>
            </a:xfrm>
            <a:custGeom>
              <a:avLst/>
              <a:gdLst/>
              <a:ahLst/>
              <a:cxnLst/>
              <a:rect l="l" t="t" r="r" b="b"/>
              <a:pathLst>
                <a:path w="2002" h="849" extrusionOk="0">
                  <a:moveTo>
                    <a:pt x="1801" y="1"/>
                  </a:moveTo>
                  <a:cubicBezTo>
                    <a:pt x="1759" y="1"/>
                    <a:pt x="1720" y="26"/>
                    <a:pt x="1702" y="81"/>
                  </a:cubicBezTo>
                  <a:cubicBezTo>
                    <a:pt x="1502" y="348"/>
                    <a:pt x="1301" y="514"/>
                    <a:pt x="1068" y="548"/>
                  </a:cubicBezTo>
                  <a:cubicBezTo>
                    <a:pt x="868" y="548"/>
                    <a:pt x="601" y="448"/>
                    <a:pt x="301" y="181"/>
                  </a:cubicBezTo>
                  <a:cubicBezTo>
                    <a:pt x="267" y="148"/>
                    <a:pt x="226" y="131"/>
                    <a:pt x="184" y="131"/>
                  </a:cubicBezTo>
                  <a:cubicBezTo>
                    <a:pt x="142" y="131"/>
                    <a:pt x="101" y="148"/>
                    <a:pt x="67" y="181"/>
                  </a:cubicBezTo>
                  <a:cubicBezTo>
                    <a:pt x="0" y="248"/>
                    <a:pt x="0" y="348"/>
                    <a:pt x="67" y="414"/>
                  </a:cubicBezTo>
                  <a:cubicBezTo>
                    <a:pt x="434" y="715"/>
                    <a:pt x="734" y="848"/>
                    <a:pt x="1001" y="848"/>
                  </a:cubicBezTo>
                  <a:lnTo>
                    <a:pt x="1101" y="848"/>
                  </a:lnTo>
                  <a:cubicBezTo>
                    <a:pt x="1401" y="815"/>
                    <a:pt x="1702" y="615"/>
                    <a:pt x="1935" y="248"/>
                  </a:cubicBezTo>
                  <a:cubicBezTo>
                    <a:pt x="2002" y="181"/>
                    <a:pt x="1969" y="81"/>
                    <a:pt x="1902" y="47"/>
                  </a:cubicBezTo>
                  <a:cubicBezTo>
                    <a:pt x="1872" y="17"/>
                    <a:pt x="1835" y="1"/>
                    <a:pt x="1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53"/>
            <p:cNvSpPr/>
            <p:nvPr/>
          </p:nvSpPr>
          <p:spPr>
            <a:xfrm>
              <a:off x="1065100" y="2865500"/>
              <a:ext cx="97600" cy="105425"/>
            </a:xfrm>
            <a:custGeom>
              <a:avLst/>
              <a:gdLst/>
              <a:ahLst/>
              <a:cxnLst/>
              <a:rect l="l" t="t" r="r" b="b"/>
              <a:pathLst>
                <a:path w="3904" h="4217" extrusionOk="0">
                  <a:moveTo>
                    <a:pt x="2095" y="0"/>
                  </a:moveTo>
                  <a:cubicBezTo>
                    <a:pt x="1814" y="0"/>
                    <a:pt x="1519" y="120"/>
                    <a:pt x="1235" y="347"/>
                  </a:cubicBezTo>
                  <a:cubicBezTo>
                    <a:pt x="401" y="1048"/>
                    <a:pt x="0" y="2082"/>
                    <a:pt x="301" y="3016"/>
                  </a:cubicBezTo>
                  <a:cubicBezTo>
                    <a:pt x="501" y="3683"/>
                    <a:pt x="1035" y="4117"/>
                    <a:pt x="1702" y="4217"/>
                  </a:cubicBezTo>
                  <a:cubicBezTo>
                    <a:pt x="1802" y="4217"/>
                    <a:pt x="1868" y="4150"/>
                    <a:pt x="1868" y="4083"/>
                  </a:cubicBezTo>
                  <a:cubicBezTo>
                    <a:pt x="1868" y="3983"/>
                    <a:pt x="1802" y="3916"/>
                    <a:pt x="1735" y="3883"/>
                  </a:cubicBezTo>
                  <a:cubicBezTo>
                    <a:pt x="1168" y="3850"/>
                    <a:pt x="768" y="3483"/>
                    <a:pt x="601" y="2916"/>
                  </a:cubicBezTo>
                  <a:cubicBezTo>
                    <a:pt x="401" y="2315"/>
                    <a:pt x="534" y="1348"/>
                    <a:pt x="1435" y="581"/>
                  </a:cubicBezTo>
                  <a:cubicBezTo>
                    <a:pt x="1672" y="403"/>
                    <a:pt x="1898" y="307"/>
                    <a:pt x="2111" y="307"/>
                  </a:cubicBezTo>
                  <a:cubicBezTo>
                    <a:pt x="2258" y="307"/>
                    <a:pt x="2400" y="352"/>
                    <a:pt x="2536" y="447"/>
                  </a:cubicBezTo>
                  <a:cubicBezTo>
                    <a:pt x="3169" y="914"/>
                    <a:pt x="3570" y="2315"/>
                    <a:pt x="3303" y="3183"/>
                  </a:cubicBezTo>
                  <a:cubicBezTo>
                    <a:pt x="3136" y="3616"/>
                    <a:pt x="2869" y="3850"/>
                    <a:pt x="2436" y="3850"/>
                  </a:cubicBezTo>
                  <a:cubicBezTo>
                    <a:pt x="2418" y="3844"/>
                    <a:pt x="2401" y="3841"/>
                    <a:pt x="2386" y="3841"/>
                  </a:cubicBezTo>
                  <a:cubicBezTo>
                    <a:pt x="2314" y="3841"/>
                    <a:pt x="2269" y="3901"/>
                    <a:pt x="2269" y="3983"/>
                  </a:cubicBezTo>
                  <a:cubicBezTo>
                    <a:pt x="2269" y="4083"/>
                    <a:pt x="2335" y="4150"/>
                    <a:pt x="2436" y="4150"/>
                  </a:cubicBezTo>
                  <a:cubicBezTo>
                    <a:pt x="2969" y="4150"/>
                    <a:pt x="3403" y="3850"/>
                    <a:pt x="3570" y="3283"/>
                  </a:cubicBezTo>
                  <a:cubicBezTo>
                    <a:pt x="3903" y="2249"/>
                    <a:pt x="3470" y="747"/>
                    <a:pt x="2702" y="214"/>
                  </a:cubicBezTo>
                  <a:cubicBezTo>
                    <a:pt x="2515" y="70"/>
                    <a:pt x="2309" y="0"/>
                    <a:pt x="20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53"/>
            <p:cNvSpPr/>
            <p:nvPr/>
          </p:nvSpPr>
          <p:spPr>
            <a:xfrm>
              <a:off x="1765600" y="3113300"/>
              <a:ext cx="41725" cy="134500"/>
            </a:xfrm>
            <a:custGeom>
              <a:avLst/>
              <a:gdLst/>
              <a:ahLst/>
              <a:cxnLst/>
              <a:rect l="l" t="t" r="r" b="b"/>
              <a:pathLst>
                <a:path w="1669" h="5380" extrusionOk="0">
                  <a:moveTo>
                    <a:pt x="868" y="309"/>
                  </a:moveTo>
                  <a:cubicBezTo>
                    <a:pt x="868" y="309"/>
                    <a:pt x="901" y="309"/>
                    <a:pt x="901" y="342"/>
                  </a:cubicBezTo>
                  <a:cubicBezTo>
                    <a:pt x="1035" y="342"/>
                    <a:pt x="1168" y="409"/>
                    <a:pt x="1235" y="509"/>
                  </a:cubicBezTo>
                  <a:cubicBezTo>
                    <a:pt x="1335" y="642"/>
                    <a:pt x="1335" y="843"/>
                    <a:pt x="1335" y="1076"/>
                  </a:cubicBezTo>
                  <a:cubicBezTo>
                    <a:pt x="1368" y="2277"/>
                    <a:pt x="1335" y="3478"/>
                    <a:pt x="1201" y="4679"/>
                  </a:cubicBezTo>
                  <a:cubicBezTo>
                    <a:pt x="1201" y="4745"/>
                    <a:pt x="1201" y="4845"/>
                    <a:pt x="1168" y="4912"/>
                  </a:cubicBezTo>
                  <a:cubicBezTo>
                    <a:pt x="1119" y="5010"/>
                    <a:pt x="981" y="5072"/>
                    <a:pt x="858" y="5072"/>
                  </a:cubicBezTo>
                  <a:cubicBezTo>
                    <a:pt x="813" y="5072"/>
                    <a:pt x="770" y="5063"/>
                    <a:pt x="734" y="5046"/>
                  </a:cubicBezTo>
                  <a:cubicBezTo>
                    <a:pt x="568" y="4979"/>
                    <a:pt x="434" y="4779"/>
                    <a:pt x="367" y="4579"/>
                  </a:cubicBezTo>
                  <a:cubicBezTo>
                    <a:pt x="334" y="4345"/>
                    <a:pt x="334" y="4112"/>
                    <a:pt x="367" y="3878"/>
                  </a:cubicBezTo>
                  <a:cubicBezTo>
                    <a:pt x="367" y="3578"/>
                    <a:pt x="401" y="3311"/>
                    <a:pt x="401" y="3011"/>
                  </a:cubicBezTo>
                  <a:cubicBezTo>
                    <a:pt x="467" y="2344"/>
                    <a:pt x="501" y="1677"/>
                    <a:pt x="501" y="1009"/>
                  </a:cubicBezTo>
                  <a:cubicBezTo>
                    <a:pt x="501" y="943"/>
                    <a:pt x="467" y="909"/>
                    <a:pt x="467" y="876"/>
                  </a:cubicBezTo>
                  <a:cubicBezTo>
                    <a:pt x="467" y="642"/>
                    <a:pt x="467" y="542"/>
                    <a:pt x="568" y="409"/>
                  </a:cubicBezTo>
                  <a:cubicBezTo>
                    <a:pt x="634" y="342"/>
                    <a:pt x="734" y="309"/>
                    <a:pt x="868" y="309"/>
                  </a:cubicBezTo>
                  <a:close/>
                  <a:moveTo>
                    <a:pt x="829" y="0"/>
                  </a:moveTo>
                  <a:cubicBezTo>
                    <a:pt x="657" y="0"/>
                    <a:pt x="478" y="65"/>
                    <a:pt x="367" y="175"/>
                  </a:cubicBezTo>
                  <a:cubicBezTo>
                    <a:pt x="134" y="409"/>
                    <a:pt x="134" y="642"/>
                    <a:pt x="167" y="876"/>
                  </a:cubicBezTo>
                  <a:lnTo>
                    <a:pt x="167" y="1009"/>
                  </a:lnTo>
                  <a:cubicBezTo>
                    <a:pt x="201" y="1643"/>
                    <a:pt x="134" y="2344"/>
                    <a:pt x="101" y="3011"/>
                  </a:cubicBezTo>
                  <a:cubicBezTo>
                    <a:pt x="67" y="3278"/>
                    <a:pt x="67" y="3578"/>
                    <a:pt x="34" y="3845"/>
                  </a:cubicBezTo>
                  <a:cubicBezTo>
                    <a:pt x="34" y="4112"/>
                    <a:pt x="0" y="4378"/>
                    <a:pt x="67" y="4645"/>
                  </a:cubicBezTo>
                  <a:cubicBezTo>
                    <a:pt x="167" y="4946"/>
                    <a:pt x="367" y="5212"/>
                    <a:pt x="601" y="5312"/>
                  </a:cubicBezTo>
                  <a:cubicBezTo>
                    <a:pt x="701" y="5346"/>
                    <a:pt x="801" y="5379"/>
                    <a:pt x="868" y="5379"/>
                  </a:cubicBezTo>
                  <a:cubicBezTo>
                    <a:pt x="1135" y="5379"/>
                    <a:pt x="1335" y="5246"/>
                    <a:pt x="1435" y="5046"/>
                  </a:cubicBezTo>
                  <a:cubicBezTo>
                    <a:pt x="1502" y="4912"/>
                    <a:pt x="1502" y="4812"/>
                    <a:pt x="1535" y="4712"/>
                  </a:cubicBezTo>
                  <a:cubicBezTo>
                    <a:pt x="1635" y="3511"/>
                    <a:pt x="1668" y="2277"/>
                    <a:pt x="1668" y="1076"/>
                  </a:cubicBezTo>
                  <a:cubicBezTo>
                    <a:pt x="1668" y="776"/>
                    <a:pt x="1635" y="542"/>
                    <a:pt x="1468" y="309"/>
                  </a:cubicBezTo>
                  <a:cubicBezTo>
                    <a:pt x="1368" y="142"/>
                    <a:pt x="1168" y="42"/>
                    <a:pt x="934" y="9"/>
                  </a:cubicBezTo>
                  <a:cubicBezTo>
                    <a:pt x="900" y="3"/>
                    <a:pt x="865" y="0"/>
                    <a:pt x="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53"/>
            <p:cNvSpPr/>
            <p:nvPr/>
          </p:nvSpPr>
          <p:spPr>
            <a:xfrm>
              <a:off x="1766425" y="31977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8" y="1"/>
                  </a:moveTo>
                  <a:cubicBezTo>
                    <a:pt x="68" y="1"/>
                    <a:pt x="1" y="101"/>
                    <a:pt x="34" y="168"/>
                  </a:cubicBezTo>
                  <a:cubicBezTo>
                    <a:pt x="34" y="368"/>
                    <a:pt x="134" y="568"/>
                    <a:pt x="301" y="701"/>
                  </a:cubicBezTo>
                  <a:cubicBezTo>
                    <a:pt x="434" y="801"/>
                    <a:pt x="601" y="835"/>
                    <a:pt x="735" y="835"/>
                  </a:cubicBezTo>
                  <a:lnTo>
                    <a:pt x="801" y="835"/>
                  </a:lnTo>
                  <a:cubicBezTo>
                    <a:pt x="1202" y="801"/>
                    <a:pt x="1502" y="534"/>
                    <a:pt x="1569" y="201"/>
                  </a:cubicBezTo>
                  <a:cubicBezTo>
                    <a:pt x="1602" y="134"/>
                    <a:pt x="1535" y="34"/>
                    <a:pt x="1469" y="34"/>
                  </a:cubicBezTo>
                  <a:cubicBezTo>
                    <a:pt x="1450" y="28"/>
                    <a:pt x="1433" y="25"/>
                    <a:pt x="1417" y="25"/>
                  </a:cubicBezTo>
                  <a:cubicBezTo>
                    <a:pt x="1345" y="25"/>
                    <a:pt x="1296" y="80"/>
                    <a:pt x="1268" y="134"/>
                  </a:cubicBezTo>
                  <a:cubicBezTo>
                    <a:pt x="1202" y="401"/>
                    <a:pt x="968" y="501"/>
                    <a:pt x="768" y="534"/>
                  </a:cubicBezTo>
                  <a:cubicBezTo>
                    <a:pt x="668" y="534"/>
                    <a:pt x="601" y="501"/>
                    <a:pt x="501" y="434"/>
                  </a:cubicBezTo>
                  <a:cubicBezTo>
                    <a:pt x="401" y="368"/>
                    <a:pt x="334" y="268"/>
                    <a:pt x="334" y="134"/>
                  </a:cubicBezTo>
                  <a:cubicBezTo>
                    <a:pt x="334" y="67"/>
                    <a:pt x="268" y="1"/>
                    <a:pt x="1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53"/>
            <p:cNvSpPr/>
            <p:nvPr/>
          </p:nvSpPr>
          <p:spPr>
            <a:xfrm>
              <a:off x="1693875" y="3113300"/>
              <a:ext cx="42550" cy="134500"/>
            </a:xfrm>
            <a:custGeom>
              <a:avLst/>
              <a:gdLst/>
              <a:ahLst/>
              <a:cxnLst/>
              <a:rect l="l" t="t" r="r" b="b"/>
              <a:pathLst>
                <a:path w="1702" h="5380" extrusionOk="0">
                  <a:moveTo>
                    <a:pt x="868" y="309"/>
                  </a:moveTo>
                  <a:cubicBezTo>
                    <a:pt x="868" y="309"/>
                    <a:pt x="901" y="309"/>
                    <a:pt x="901" y="342"/>
                  </a:cubicBezTo>
                  <a:cubicBezTo>
                    <a:pt x="1035" y="342"/>
                    <a:pt x="1168" y="409"/>
                    <a:pt x="1235" y="509"/>
                  </a:cubicBezTo>
                  <a:cubicBezTo>
                    <a:pt x="1335" y="642"/>
                    <a:pt x="1335" y="843"/>
                    <a:pt x="1335" y="1076"/>
                  </a:cubicBezTo>
                  <a:cubicBezTo>
                    <a:pt x="1368" y="2277"/>
                    <a:pt x="1335" y="3478"/>
                    <a:pt x="1202" y="4679"/>
                  </a:cubicBezTo>
                  <a:cubicBezTo>
                    <a:pt x="1202" y="4745"/>
                    <a:pt x="1202" y="4845"/>
                    <a:pt x="1168" y="4912"/>
                  </a:cubicBezTo>
                  <a:cubicBezTo>
                    <a:pt x="1119" y="5010"/>
                    <a:pt x="981" y="5072"/>
                    <a:pt x="858" y="5072"/>
                  </a:cubicBezTo>
                  <a:cubicBezTo>
                    <a:pt x="813" y="5072"/>
                    <a:pt x="770" y="5063"/>
                    <a:pt x="735" y="5046"/>
                  </a:cubicBezTo>
                  <a:cubicBezTo>
                    <a:pt x="568" y="4979"/>
                    <a:pt x="434" y="4779"/>
                    <a:pt x="368" y="4579"/>
                  </a:cubicBezTo>
                  <a:cubicBezTo>
                    <a:pt x="334" y="4345"/>
                    <a:pt x="334" y="4112"/>
                    <a:pt x="368" y="3878"/>
                  </a:cubicBezTo>
                  <a:cubicBezTo>
                    <a:pt x="368" y="3578"/>
                    <a:pt x="401" y="3311"/>
                    <a:pt x="401" y="3011"/>
                  </a:cubicBezTo>
                  <a:cubicBezTo>
                    <a:pt x="468" y="2344"/>
                    <a:pt x="501" y="1677"/>
                    <a:pt x="501" y="1009"/>
                  </a:cubicBezTo>
                  <a:cubicBezTo>
                    <a:pt x="501" y="943"/>
                    <a:pt x="468" y="909"/>
                    <a:pt x="468" y="876"/>
                  </a:cubicBezTo>
                  <a:cubicBezTo>
                    <a:pt x="468" y="642"/>
                    <a:pt x="468" y="542"/>
                    <a:pt x="568" y="409"/>
                  </a:cubicBezTo>
                  <a:cubicBezTo>
                    <a:pt x="635" y="342"/>
                    <a:pt x="735" y="309"/>
                    <a:pt x="868" y="309"/>
                  </a:cubicBezTo>
                  <a:close/>
                  <a:moveTo>
                    <a:pt x="829" y="0"/>
                  </a:moveTo>
                  <a:cubicBezTo>
                    <a:pt x="657" y="0"/>
                    <a:pt x="478" y="65"/>
                    <a:pt x="368" y="175"/>
                  </a:cubicBezTo>
                  <a:cubicBezTo>
                    <a:pt x="134" y="409"/>
                    <a:pt x="134" y="642"/>
                    <a:pt x="168" y="876"/>
                  </a:cubicBezTo>
                  <a:cubicBezTo>
                    <a:pt x="168" y="909"/>
                    <a:pt x="168" y="976"/>
                    <a:pt x="168" y="1009"/>
                  </a:cubicBezTo>
                  <a:cubicBezTo>
                    <a:pt x="201" y="1643"/>
                    <a:pt x="168" y="2344"/>
                    <a:pt x="101" y="3011"/>
                  </a:cubicBezTo>
                  <a:cubicBezTo>
                    <a:pt x="67" y="3278"/>
                    <a:pt x="67" y="3578"/>
                    <a:pt x="34" y="3845"/>
                  </a:cubicBezTo>
                  <a:cubicBezTo>
                    <a:pt x="34" y="4112"/>
                    <a:pt x="1" y="4378"/>
                    <a:pt x="67" y="4645"/>
                  </a:cubicBezTo>
                  <a:cubicBezTo>
                    <a:pt x="168" y="4946"/>
                    <a:pt x="368" y="5212"/>
                    <a:pt x="601" y="5312"/>
                  </a:cubicBezTo>
                  <a:cubicBezTo>
                    <a:pt x="701" y="5346"/>
                    <a:pt x="801" y="5379"/>
                    <a:pt x="868" y="5379"/>
                  </a:cubicBezTo>
                  <a:cubicBezTo>
                    <a:pt x="1135" y="5379"/>
                    <a:pt x="1335" y="5246"/>
                    <a:pt x="1468" y="5046"/>
                  </a:cubicBezTo>
                  <a:cubicBezTo>
                    <a:pt x="1502" y="4912"/>
                    <a:pt x="1535" y="4812"/>
                    <a:pt x="1535" y="4712"/>
                  </a:cubicBezTo>
                  <a:cubicBezTo>
                    <a:pt x="1635" y="3511"/>
                    <a:pt x="1702" y="2277"/>
                    <a:pt x="1669" y="1076"/>
                  </a:cubicBezTo>
                  <a:cubicBezTo>
                    <a:pt x="1669" y="776"/>
                    <a:pt x="1635" y="542"/>
                    <a:pt x="1502" y="309"/>
                  </a:cubicBezTo>
                  <a:cubicBezTo>
                    <a:pt x="1368" y="142"/>
                    <a:pt x="1168" y="42"/>
                    <a:pt x="935" y="9"/>
                  </a:cubicBezTo>
                  <a:cubicBezTo>
                    <a:pt x="900" y="3"/>
                    <a:pt x="865" y="0"/>
                    <a:pt x="8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53"/>
            <p:cNvSpPr/>
            <p:nvPr/>
          </p:nvSpPr>
          <p:spPr>
            <a:xfrm>
              <a:off x="1695550" y="3197725"/>
              <a:ext cx="39225" cy="20875"/>
            </a:xfrm>
            <a:custGeom>
              <a:avLst/>
              <a:gdLst/>
              <a:ahLst/>
              <a:cxnLst/>
              <a:rect l="l" t="t" r="r" b="b"/>
              <a:pathLst>
                <a:path w="1569" h="835" extrusionOk="0">
                  <a:moveTo>
                    <a:pt x="134" y="1"/>
                  </a:moveTo>
                  <a:cubicBezTo>
                    <a:pt x="34" y="1"/>
                    <a:pt x="0" y="101"/>
                    <a:pt x="0" y="168"/>
                  </a:cubicBezTo>
                  <a:cubicBezTo>
                    <a:pt x="0" y="368"/>
                    <a:pt x="134" y="568"/>
                    <a:pt x="267" y="668"/>
                  </a:cubicBezTo>
                  <a:cubicBezTo>
                    <a:pt x="401" y="801"/>
                    <a:pt x="568" y="835"/>
                    <a:pt x="701" y="835"/>
                  </a:cubicBezTo>
                  <a:lnTo>
                    <a:pt x="768" y="835"/>
                  </a:lnTo>
                  <a:cubicBezTo>
                    <a:pt x="1168" y="768"/>
                    <a:pt x="1468" y="534"/>
                    <a:pt x="1535" y="201"/>
                  </a:cubicBezTo>
                  <a:cubicBezTo>
                    <a:pt x="1568" y="134"/>
                    <a:pt x="1502" y="34"/>
                    <a:pt x="1435" y="34"/>
                  </a:cubicBezTo>
                  <a:cubicBezTo>
                    <a:pt x="1416" y="28"/>
                    <a:pt x="1399" y="25"/>
                    <a:pt x="1383" y="25"/>
                  </a:cubicBezTo>
                  <a:cubicBezTo>
                    <a:pt x="1311" y="25"/>
                    <a:pt x="1262" y="80"/>
                    <a:pt x="1235" y="134"/>
                  </a:cubicBezTo>
                  <a:cubicBezTo>
                    <a:pt x="1168" y="368"/>
                    <a:pt x="934" y="501"/>
                    <a:pt x="734" y="534"/>
                  </a:cubicBezTo>
                  <a:cubicBezTo>
                    <a:pt x="634" y="534"/>
                    <a:pt x="568" y="501"/>
                    <a:pt x="467" y="434"/>
                  </a:cubicBezTo>
                  <a:cubicBezTo>
                    <a:pt x="367" y="368"/>
                    <a:pt x="301" y="234"/>
                    <a:pt x="301" y="134"/>
                  </a:cubicBezTo>
                  <a:cubicBezTo>
                    <a:pt x="301" y="67"/>
                    <a:pt x="234" y="1"/>
                    <a:pt x="1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53"/>
            <p:cNvSpPr/>
            <p:nvPr/>
          </p:nvSpPr>
          <p:spPr>
            <a:xfrm>
              <a:off x="1733075" y="2865825"/>
              <a:ext cx="55900" cy="65075"/>
            </a:xfrm>
            <a:custGeom>
              <a:avLst/>
              <a:gdLst/>
              <a:ahLst/>
              <a:cxnLst/>
              <a:rect l="l" t="t" r="r" b="b"/>
              <a:pathLst>
                <a:path w="2236" h="2603" extrusionOk="0">
                  <a:moveTo>
                    <a:pt x="1101" y="334"/>
                  </a:moveTo>
                  <a:cubicBezTo>
                    <a:pt x="1268" y="501"/>
                    <a:pt x="1768" y="1201"/>
                    <a:pt x="1768" y="1735"/>
                  </a:cubicBezTo>
                  <a:cubicBezTo>
                    <a:pt x="1768" y="1902"/>
                    <a:pt x="1735" y="2035"/>
                    <a:pt x="1602" y="2135"/>
                  </a:cubicBezTo>
                  <a:cubicBezTo>
                    <a:pt x="1474" y="2237"/>
                    <a:pt x="1288" y="2281"/>
                    <a:pt x="1104" y="2281"/>
                  </a:cubicBezTo>
                  <a:cubicBezTo>
                    <a:pt x="1047" y="2281"/>
                    <a:pt x="990" y="2277"/>
                    <a:pt x="935" y="2269"/>
                  </a:cubicBezTo>
                  <a:cubicBezTo>
                    <a:pt x="768" y="2269"/>
                    <a:pt x="634" y="2202"/>
                    <a:pt x="568" y="2102"/>
                  </a:cubicBezTo>
                  <a:cubicBezTo>
                    <a:pt x="434" y="1902"/>
                    <a:pt x="468" y="1502"/>
                    <a:pt x="634" y="1068"/>
                  </a:cubicBezTo>
                  <a:cubicBezTo>
                    <a:pt x="801" y="668"/>
                    <a:pt x="1001" y="401"/>
                    <a:pt x="1101" y="334"/>
                  </a:cubicBezTo>
                  <a:close/>
                  <a:moveTo>
                    <a:pt x="1101" y="1"/>
                  </a:moveTo>
                  <a:cubicBezTo>
                    <a:pt x="834" y="34"/>
                    <a:pt x="534" y="501"/>
                    <a:pt x="367" y="868"/>
                  </a:cubicBezTo>
                  <a:cubicBezTo>
                    <a:pt x="267" y="1168"/>
                    <a:pt x="1" y="1835"/>
                    <a:pt x="301" y="2269"/>
                  </a:cubicBezTo>
                  <a:cubicBezTo>
                    <a:pt x="434" y="2436"/>
                    <a:pt x="634" y="2536"/>
                    <a:pt x="901" y="2602"/>
                  </a:cubicBezTo>
                  <a:lnTo>
                    <a:pt x="1068" y="2602"/>
                  </a:lnTo>
                  <a:cubicBezTo>
                    <a:pt x="1335" y="2602"/>
                    <a:pt x="1602" y="2536"/>
                    <a:pt x="1802" y="2369"/>
                  </a:cubicBezTo>
                  <a:cubicBezTo>
                    <a:pt x="2035" y="2202"/>
                    <a:pt x="2235" y="1835"/>
                    <a:pt x="1935" y="1068"/>
                  </a:cubicBezTo>
                  <a:cubicBezTo>
                    <a:pt x="1835" y="835"/>
                    <a:pt x="1402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53"/>
            <p:cNvSpPr/>
            <p:nvPr/>
          </p:nvSpPr>
          <p:spPr>
            <a:xfrm>
              <a:off x="1753925" y="2922525"/>
              <a:ext cx="26700" cy="229375"/>
            </a:xfrm>
            <a:custGeom>
              <a:avLst/>
              <a:gdLst/>
              <a:ahLst/>
              <a:cxnLst/>
              <a:rect l="l" t="t" r="r" b="b"/>
              <a:pathLst>
                <a:path w="1068" h="9175" extrusionOk="0">
                  <a:moveTo>
                    <a:pt x="434" y="1"/>
                  </a:moveTo>
                  <a:cubicBezTo>
                    <a:pt x="334" y="1"/>
                    <a:pt x="267" y="68"/>
                    <a:pt x="301" y="168"/>
                  </a:cubicBezTo>
                  <a:cubicBezTo>
                    <a:pt x="534" y="3503"/>
                    <a:pt x="734" y="6939"/>
                    <a:pt x="568" y="7173"/>
                  </a:cubicBezTo>
                  <a:lnTo>
                    <a:pt x="534" y="7173"/>
                  </a:lnTo>
                  <a:cubicBezTo>
                    <a:pt x="494" y="7173"/>
                    <a:pt x="454" y="7167"/>
                    <a:pt x="412" y="7167"/>
                  </a:cubicBezTo>
                  <a:cubicBezTo>
                    <a:pt x="349" y="7167"/>
                    <a:pt x="281" y="7179"/>
                    <a:pt x="201" y="7239"/>
                  </a:cubicBezTo>
                  <a:cubicBezTo>
                    <a:pt x="34" y="7406"/>
                    <a:pt x="0" y="8607"/>
                    <a:pt x="267" y="8974"/>
                  </a:cubicBezTo>
                  <a:cubicBezTo>
                    <a:pt x="367" y="9107"/>
                    <a:pt x="467" y="9174"/>
                    <a:pt x="601" y="9174"/>
                  </a:cubicBezTo>
                  <a:cubicBezTo>
                    <a:pt x="701" y="9174"/>
                    <a:pt x="801" y="9141"/>
                    <a:pt x="901" y="9074"/>
                  </a:cubicBezTo>
                  <a:cubicBezTo>
                    <a:pt x="968" y="9041"/>
                    <a:pt x="968" y="8941"/>
                    <a:pt x="934" y="8874"/>
                  </a:cubicBezTo>
                  <a:cubicBezTo>
                    <a:pt x="910" y="8825"/>
                    <a:pt x="850" y="8794"/>
                    <a:pt x="793" y="8794"/>
                  </a:cubicBezTo>
                  <a:cubicBezTo>
                    <a:pt x="772" y="8794"/>
                    <a:pt x="752" y="8798"/>
                    <a:pt x="734" y="8807"/>
                  </a:cubicBezTo>
                  <a:cubicBezTo>
                    <a:pt x="668" y="8841"/>
                    <a:pt x="626" y="8849"/>
                    <a:pt x="601" y="8849"/>
                  </a:cubicBezTo>
                  <a:cubicBezTo>
                    <a:pt x="576" y="8849"/>
                    <a:pt x="568" y="8841"/>
                    <a:pt x="568" y="8841"/>
                  </a:cubicBezTo>
                  <a:cubicBezTo>
                    <a:pt x="334" y="8640"/>
                    <a:pt x="367" y="7706"/>
                    <a:pt x="434" y="7473"/>
                  </a:cubicBezTo>
                  <a:lnTo>
                    <a:pt x="467" y="7473"/>
                  </a:lnTo>
                  <a:cubicBezTo>
                    <a:pt x="492" y="7485"/>
                    <a:pt x="525" y="7493"/>
                    <a:pt x="563" y="7493"/>
                  </a:cubicBezTo>
                  <a:cubicBezTo>
                    <a:pt x="627" y="7493"/>
                    <a:pt x="704" y="7470"/>
                    <a:pt x="768" y="7406"/>
                  </a:cubicBezTo>
                  <a:cubicBezTo>
                    <a:pt x="968" y="7206"/>
                    <a:pt x="1068" y="6772"/>
                    <a:pt x="601" y="134"/>
                  </a:cubicBezTo>
                  <a:cubicBezTo>
                    <a:pt x="601" y="68"/>
                    <a:pt x="534" y="1"/>
                    <a:pt x="4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53"/>
            <p:cNvSpPr/>
            <p:nvPr/>
          </p:nvSpPr>
          <p:spPr>
            <a:xfrm>
              <a:off x="1725575" y="2921700"/>
              <a:ext cx="30875" cy="228525"/>
            </a:xfrm>
            <a:custGeom>
              <a:avLst/>
              <a:gdLst/>
              <a:ahLst/>
              <a:cxnLst/>
              <a:rect l="l" t="t" r="r" b="b"/>
              <a:pathLst>
                <a:path w="1235" h="9141" extrusionOk="0">
                  <a:moveTo>
                    <a:pt x="1101" y="1"/>
                  </a:moveTo>
                  <a:cubicBezTo>
                    <a:pt x="1001" y="1"/>
                    <a:pt x="934" y="67"/>
                    <a:pt x="934" y="167"/>
                  </a:cubicBezTo>
                  <a:cubicBezTo>
                    <a:pt x="734" y="3470"/>
                    <a:pt x="401" y="5138"/>
                    <a:pt x="234" y="6072"/>
                  </a:cubicBezTo>
                  <a:cubicBezTo>
                    <a:pt x="34" y="6939"/>
                    <a:pt x="0" y="7206"/>
                    <a:pt x="434" y="7439"/>
                  </a:cubicBezTo>
                  <a:cubicBezTo>
                    <a:pt x="601" y="7539"/>
                    <a:pt x="634" y="8273"/>
                    <a:pt x="467" y="8673"/>
                  </a:cubicBezTo>
                  <a:cubicBezTo>
                    <a:pt x="434" y="8740"/>
                    <a:pt x="367" y="8840"/>
                    <a:pt x="301" y="8840"/>
                  </a:cubicBezTo>
                  <a:cubicBezTo>
                    <a:pt x="275" y="8832"/>
                    <a:pt x="253" y="8828"/>
                    <a:pt x="232" y="8828"/>
                  </a:cubicBezTo>
                  <a:cubicBezTo>
                    <a:pt x="169" y="8828"/>
                    <a:pt x="125" y="8865"/>
                    <a:pt x="100" y="8940"/>
                  </a:cubicBezTo>
                  <a:cubicBezTo>
                    <a:pt x="67" y="9007"/>
                    <a:pt x="100" y="9107"/>
                    <a:pt x="200" y="9140"/>
                  </a:cubicBezTo>
                  <a:lnTo>
                    <a:pt x="334" y="9140"/>
                  </a:lnTo>
                  <a:cubicBezTo>
                    <a:pt x="434" y="9140"/>
                    <a:pt x="634" y="9074"/>
                    <a:pt x="734" y="8807"/>
                  </a:cubicBezTo>
                  <a:cubicBezTo>
                    <a:pt x="934" y="8340"/>
                    <a:pt x="968" y="7406"/>
                    <a:pt x="567" y="7172"/>
                  </a:cubicBezTo>
                  <a:cubicBezTo>
                    <a:pt x="367" y="7072"/>
                    <a:pt x="367" y="7039"/>
                    <a:pt x="534" y="6138"/>
                  </a:cubicBezTo>
                  <a:cubicBezTo>
                    <a:pt x="701" y="5204"/>
                    <a:pt x="1034" y="3503"/>
                    <a:pt x="1235" y="167"/>
                  </a:cubicBezTo>
                  <a:cubicBezTo>
                    <a:pt x="1235" y="101"/>
                    <a:pt x="1201" y="34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53"/>
            <p:cNvSpPr/>
            <p:nvPr/>
          </p:nvSpPr>
          <p:spPr>
            <a:xfrm>
              <a:off x="1725575" y="3198500"/>
              <a:ext cx="50050" cy="20950"/>
            </a:xfrm>
            <a:custGeom>
              <a:avLst/>
              <a:gdLst/>
              <a:ahLst/>
              <a:cxnLst/>
              <a:rect l="l" t="t" r="r" b="b"/>
              <a:pathLst>
                <a:path w="2002" h="838" extrusionOk="0">
                  <a:moveTo>
                    <a:pt x="186" y="0"/>
                  </a:moveTo>
                  <a:cubicBezTo>
                    <a:pt x="156" y="0"/>
                    <a:pt x="126" y="11"/>
                    <a:pt x="100" y="36"/>
                  </a:cubicBezTo>
                  <a:cubicBezTo>
                    <a:pt x="34" y="70"/>
                    <a:pt x="0" y="170"/>
                    <a:pt x="67" y="237"/>
                  </a:cubicBezTo>
                  <a:cubicBezTo>
                    <a:pt x="301" y="604"/>
                    <a:pt x="567" y="804"/>
                    <a:pt x="868" y="837"/>
                  </a:cubicBezTo>
                  <a:lnTo>
                    <a:pt x="1001" y="837"/>
                  </a:lnTo>
                  <a:cubicBezTo>
                    <a:pt x="1268" y="837"/>
                    <a:pt x="1568" y="704"/>
                    <a:pt x="1902" y="403"/>
                  </a:cubicBezTo>
                  <a:cubicBezTo>
                    <a:pt x="1968" y="337"/>
                    <a:pt x="2002" y="237"/>
                    <a:pt x="1935" y="170"/>
                  </a:cubicBezTo>
                  <a:cubicBezTo>
                    <a:pt x="1902" y="137"/>
                    <a:pt x="1860" y="120"/>
                    <a:pt x="1818" y="120"/>
                  </a:cubicBezTo>
                  <a:cubicBezTo>
                    <a:pt x="1777" y="120"/>
                    <a:pt x="1735" y="137"/>
                    <a:pt x="1702" y="170"/>
                  </a:cubicBezTo>
                  <a:cubicBezTo>
                    <a:pt x="1401" y="437"/>
                    <a:pt x="1134" y="537"/>
                    <a:pt x="901" y="537"/>
                  </a:cubicBezTo>
                  <a:cubicBezTo>
                    <a:pt x="701" y="503"/>
                    <a:pt x="501" y="337"/>
                    <a:pt x="301" y="70"/>
                  </a:cubicBezTo>
                  <a:cubicBezTo>
                    <a:pt x="280" y="29"/>
                    <a:pt x="234" y="0"/>
                    <a:pt x="1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53"/>
            <p:cNvSpPr/>
            <p:nvPr/>
          </p:nvSpPr>
          <p:spPr>
            <a:xfrm>
              <a:off x="1713050" y="2865850"/>
              <a:ext cx="96775" cy="105075"/>
            </a:xfrm>
            <a:custGeom>
              <a:avLst/>
              <a:gdLst/>
              <a:ahLst/>
              <a:cxnLst/>
              <a:rect l="l" t="t" r="r" b="b"/>
              <a:pathLst>
                <a:path w="3871" h="4203" extrusionOk="0">
                  <a:moveTo>
                    <a:pt x="1821" y="0"/>
                  </a:moveTo>
                  <a:cubicBezTo>
                    <a:pt x="1603" y="0"/>
                    <a:pt x="1393" y="68"/>
                    <a:pt x="1202" y="200"/>
                  </a:cubicBezTo>
                  <a:cubicBezTo>
                    <a:pt x="435" y="733"/>
                    <a:pt x="1" y="2235"/>
                    <a:pt x="301" y="3269"/>
                  </a:cubicBezTo>
                  <a:cubicBezTo>
                    <a:pt x="492" y="3810"/>
                    <a:pt x="865" y="4138"/>
                    <a:pt x="1392" y="4138"/>
                  </a:cubicBezTo>
                  <a:cubicBezTo>
                    <a:pt x="1417" y="4138"/>
                    <a:pt x="1443" y="4137"/>
                    <a:pt x="1469" y="4136"/>
                  </a:cubicBezTo>
                  <a:cubicBezTo>
                    <a:pt x="1569" y="4136"/>
                    <a:pt x="1635" y="4069"/>
                    <a:pt x="1635" y="3969"/>
                  </a:cubicBezTo>
                  <a:cubicBezTo>
                    <a:pt x="1635" y="3902"/>
                    <a:pt x="1569" y="3836"/>
                    <a:pt x="1469" y="3836"/>
                  </a:cubicBezTo>
                  <a:cubicBezTo>
                    <a:pt x="1068" y="3836"/>
                    <a:pt x="768" y="3602"/>
                    <a:pt x="601" y="3169"/>
                  </a:cubicBezTo>
                  <a:cubicBezTo>
                    <a:pt x="335" y="2301"/>
                    <a:pt x="735" y="900"/>
                    <a:pt x="1369" y="433"/>
                  </a:cubicBezTo>
                  <a:cubicBezTo>
                    <a:pt x="1507" y="350"/>
                    <a:pt x="1652" y="307"/>
                    <a:pt x="1802" y="307"/>
                  </a:cubicBezTo>
                  <a:cubicBezTo>
                    <a:pt x="2013" y="307"/>
                    <a:pt x="2236" y="391"/>
                    <a:pt x="2469" y="567"/>
                  </a:cubicBezTo>
                  <a:cubicBezTo>
                    <a:pt x="3370" y="1334"/>
                    <a:pt x="3503" y="2301"/>
                    <a:pt x="3303" y="2902"/>
                  </a:cubicBezTo>
                  <a:cubicBezTo>
                    <a:pt x="3137" y="3469"/>
                    <a:pt x="2736" y="3836"/>
                    <a:pt x="2169" y="3869"/>
                  </a:cubicBezTo>
                  <a:cubicBezTo>
                    <a:pt x="2102" y="3902"/>
                    <a:pt x="2036" y="3969"/>
                    <a:pt x="2036" y="4069"/>
                  </a:cubicBezTo>
                  <a:cubicBezTo>
                    <a:pt x="2036" y="4136"/>
                    <a:pt x="2102" y="4203"/>
                    <a:pt x="2203" y="4203"/>
                  </a:cubicBezTo>
                  <a:cubicBezTo>
                    <a:pt x="2870" y="4136"/>
                    <a:pt x="3403" y="3669"/>
                    <a:pt x="3604" y="3002"/>
                  </a:cubicBezTo>
                  <a:cubicBezTo>
                    <a:pt x="3870" y="2068"/>
                    <a:pt x="3503" y="1034"/>
                    <a:pt x="2670" y="333"/>
                  </a:cubicBezTo>
                  <a:cubicBezTo>
                    <a:pt x="2389" y="109"/>
                    <a:pt x="2099" y="0"/>
                    <a:pt x="1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53"/>
            <p:cNvSpPr/>
            <p:nvPr/>
          </p:nvSpPr>
          <p:spPr>
            <a:xfrm>
              <a:off x="926675" y="2915450"/>
              <a:ext cx="42550" cy="168050"/>
            </a:xfrm>
            <a:custGeom>
              <a:avLst/>
              <a:gdLst/>
              <a:ahLst/>
              <a:cxnLst/>
              <a:rect l="l" t="t" r="r" b="b"/>
              <a:pathLst>
                <a:path w="1702" h="6722" extrusionOk="0">
                  <a:moveTo>
                    <a:pt x="1184" y="0"/>
                  </a:moveTo>
                  <a:cubicBezTo>
                    <a:pt x="1143" y="0"/>
                    <a:pt x="1101" y="17"/>
                    <a:pt x="1068" y="50"/>
                  </a:cubicBezTo>
                  <a:cubicBezTo>
                    <a:pt x="1034" y="117"/>
                    <a:pt x="1034" y="217"/>
                    <a:pt x="1101" y="284"/>
                  </a:cubicBezTo>
                  <a:cubicBezTo>
                    <a:pt x="1301" y="451"/>
                    <a:pt x="1401" y="751"/>
                    <a:pt x="1368" y="1051"/>
                  </a:cubicBezTo>
                  <a:cubicBezTo>
                    <a:pt x="1268" y="2752"/>
                    <a:pt x="967" y="4487"/>
                    <a:pt x="500" y="6155"/>
                  </a:cubicBezTo>
                  <a:cubicBezTo>
                    <a:pt x="400" y="5888"/>
                    <a:pt x="367" y="5588"/>
                    <a:pt x="367" y="5321"/>
                  </a:cubicBezTo>
                  <a:cubicBezTo>
                    <a:pt x="334" y="4720"/>
                    <a:pt x="367" y="4053"/>
                    <a:pt x="400" y="3386"/>
                  </a:cubicBezTo>
                  <a:cubicBezTo>
                    <a:pt x="400" y="3086"/>
                    <a:pt x="434" y="2786"/>
                    <a:pt x="434" y="2485"/>
                  </a:cubicBezTo>
                  <a:cubicBezTo>
                    <a:pt x="434" y="2385"/>
                    <a:pt x="367" y="2319"/>
                    <a:pt x="300" y="2319"/>
                  </a:cubicBezTo>
                  <a:cubicBezTo>
                    <a:pt x="200" y="2319"/>
                    <a:pt x="134" y="2385"/>
                    <a:pt x="134" y="2485"/>
                  </a:cubicBezTo>
                  <a:cubicBezTo>
                    <a:pt x="134" y="2752"/>
                    <a:pt x="100" y="3053"/>
                    <a:pt x="100" y="3386"/>
                  </a:cubicBezTo>
                  <a:cubicBezTo>
                    <a:pt x="33" y="4020"/>
                    <a:pt x="0" y="4720"/>
                    <a:pt x="33" y="5354"/>
                  </a:cubicBezTo>
                  <a:cubicBezTo>
                    <a:pt x="67" y="5788"/>
                    <a:pt x="134" y="6288"/>
                    <a:pt x="400" y="6655"/>
                  </a:cubicBezTo>
                  <a:cubicBezTo>
                    <a:pt x="434" y="6722"/>
                    <a:pt x="500" y="6722"/>
                    <a:pt x="534" y="6722"/>
                  </a:cubicBezTo>
                  <a:lnTo>
                    <a:pt x="567" y="6722"/>
                  </a:lnTo>
                  <a:cubicBezTo>
                    <a:pt x="634" y="6722"/>
                    <a:pt x="667" y="6655"/>
                    <a:pt x="701" y="6622"/>
                  </a:cubicBezTo>
                  <a:cubicBezTo>
                    <a:pt x="1234" y="4820"/>
                    <a:pt x="1568" y="2919"/>
                    <a:pt x="1701" y="1051"/>
                  </a:cubicBezTo>
                  <a:cubicBezTo>
                    <a:pt x="1701" y="651"/>
                    <a:pt x="1568" y="251"/>
                    <a:pt x="1301" y="50"/>
                  </a:cubicBezTo>
                  <a:cubicBezTo>
                    <a:pt x="1268" y="17"/>
                    <a:pt x="1226" y="0"/>
                    <a:pt x="11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53"/>
            <p:cNvSpPr/>
            <p:nvPr/>
          </p:nvSpPr>
          <p:spPr>
            <a:xfrm>
              <a:off x="652300" y="2823200"/>
              <a:ext cx="40050" cy="221950"/>
            </a:xfrm>
            <a:custGeom>
              <a:avLst/>
              <a:gdLst/>
              <a:ahLst/>
              <a:cxnLst/>
              <a:rect l="l" t="t" r="r" b="b"/>
              <a:pathLst>
                <a:path w="1602" h="8878" extrusionOk="0">
                  <a:moveTo>
                    <a:pt x="434" y="305"/>
                  </a:moveTo>
                  <a:cubicBezTo>
                    <a:pt x="468" y="305"/>
                    <a:pt x="468" y="338"/>
                    <a:pt x="501" y="405"/>
                  </a:cubicBezTo>
                  <a:cubicBezTo>
                    <a:pt x="1302" y="1739"/>
                    <a:pt x="1268" y="3307"/>
                    <a:pt x="1268" y="4841"/>
                  </a:cubicBezTo>
                  <a:cubicBezTo>
                    <a:pt x="1268" y="5141"/>
                    <a:pt x="1268" y="5408"/>
                    <a:pt x="1268" y="5675"/>
                  </a:cubicBezTo>
                  <a:cubicBezTo>
                    <a:pt x="1268" y="6309"/>
                    <a:pt x="1302" y="6943"/>
                    <a:pt x="1168" y="7543"/>
                  </a:cubicBezTo>
                  <a:cubicBezTo>
                    <a:pt x="1068" y="7910"/>
                    <a:pt x="935" y="8210"/>
                    <a:pt x="768" y="8410"/>
                  </a:cubicBezTo>
                  <a:cubicBezTo>
                    <a:pt x="468" y="7243"/>
                    <a:pt x="501" y="6042"/>
                    <a:pt x="501" y="4841"/>
                  </a:cubicBezTo>
                  <a:cubicBezTo>
                    <a:pt x="501" y="4107"/>
                    <a:pt x="534" y="3340"/>
                    <a:pt x="468" y="2573"/>
                  </a:cubicBezTo>
                  <a:cubicBezTo>
                    <a:pt x="468" y="2439"/>
                    <a:pt x="434" y="2273"/>
                    <a:pt x="434" y="2106"/>
                  </a:cubicBezTo>
                  <a:cubicBezTo>
                    <a:pt x="368" y="1539"/>
                    <a:pt x="301" y="938"/>
                    <a:pt x="401" y="405"/>
                  </a:cubicBezTo>
                  <a:cubicBezTo>
                    <a:pt x="401" y="338"/>
                    <a:pt x="434" y="338"/>
                    <a:pt x="434" y="305"/>
                  </a:cubicBezTo>
                  <a:close/>
                  <a:moveTo>
                    <a:pt x="435" y="0"/>
                  </a:moveTo>
                  <a:cubicBezTo>
                    <a:pt x="414" y="0"/>
                    <a:pt x="391" y="1"/>
                    <a:pt x="368" y="4"/>
                  </a:cubicBezTo>
                  <a:cubicBezTo>
                    <a:pt x="167" y="4"/>
                    <a:pt x="134" y="238"/>
                    <a:pt x="101" y="338"/>
                  </a:cubicBezTo>
                  <a:cubicBezTo>
                    <a:pt x="1" y="938"/>
                    <a:pt x="67" y="1539"/>
                    <a:pt x="101" y="2139"/>
                  </a:cubicBezTo>
                  <a:cubicBezTo>
                    <a:pt x="134" y="2306"/>
                    <a:pt x="134" y="2473"/>
                    <a:pt x="167" y="2606"/>
                  </a:cubicBezTo>
                  <a:cubicBezTo>
                    <a:pt x="201" y="3340"/>
                    <a:pt x="201" y="4107"/>
                    <a:pt x="201" y="4841"/>
                  </a:cubicBezTo>
                  <a:cubicBezTo>
                    <a:pt x="167" y="6142"/>
                    <a:pt x="167" y="7476"/>
                    <a:pt x="534" y="8744"/>
                  </a:cubicBezTo>
                  <a:cubicBezTo>
                    <a:pt x="534" y="8811"/>
                    <a:pt x="568" y="8844"/>
                    <a:pt x="634" y="8877"/>
                  </a:cubicBezTo>
                  <a:lnTo>
                    <a:pt x="668" y="8877"/>
                  </a:lnTo>
                  <a:cubicBezTo>
                    <a:pt x="701" y="8877"/>
                    <a:pt x="734" y="8844"/>
                    <a:pt x="768" y="8844"/>
                  </a:cubicBezTo>
                  <a:cubicBezTo>
                    <a:pt x="1101" y="8577"/>
                    <a:pt x="1335" y="8177"/>
                    <a:pt x="1468" y="7610"/>
                  </a:cubicBezTo>
                  <a:cubicBezTo>
                    <a:pt x="1602" y="6976"/>
                    <a:pt x="1602" y="6309"/>
                    <a:pt x="1602" y="5675"/>
                  </a:cubicBezTo>
                  <a:cubicBezTo>
                    <a:pt x="1602" y="5408"/>
                    <a:pt x="1602" y="5141"/>
                    <a:pt x="1602" y="4875"/>
                  </a:cubicBezTo>
                  <a:cubicBezTo>
                    <a:pt x="1602" y="3273"/>
                    <a:pt x="1602" y="1639"/>
                    <a:pt x="768" y="238"/>
                  </a:cubicBezTo>
                  <a:cubicBezTo>
                    <a:pt x="737" y="147"/>
                    <a:pt x="652" y="0"/>
                    <a:pt x="4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53"/>
            <p:cNvSpPr/>
            <p:nvPr/>
          </p:nvSpPr>
          <p:spPr>
            <a:xfrm>
              <a:off x="382950" y="2830475"/>
              <a:ext cx="40050" cy="185475"/>
            </a:xfrm>
            <a:custGeom>
              <a:avLst/>
              <a:gdLst/>
              <a:ahLst/>
              <a:cxnLst/>
              <a:rect l="l" t="t" r="r" b="b"/>
              <a:pathLst>
                <a:path w="1602" h="7419" extrusionOk="0">
                  <a:moveTo>
                    <a:pt x="834" y="314"/>
                  </a:moveTo>
                  <a:cubicBezTo>
                    <a:pt x="901" y="414"/>
                    <a:pt x="1001" y="614"/>
                    <a:pt x="1068" y="747"/>
                  </a:cubicBezTo>
                  <a:lnTo>
                    <a:pt x="1101" y="881"/>
                  </a:lnTo>
                  <a:cubicBezTo>
                    <a:pt x="1168" y="1081"/>
                    <a:pt x="1201" y="1281"/>
                    <a:pt x="1201" y="1548"/>
                  </a:cubicBezTo>
                  <a:cubicBezTo>
                    <a:pt x="1301" y="3349"/>
                    <a:pt x="1268" y="5251"/>
                    <a:pt x="534" y="6919"/>
                  </a:cubicBezTo>
                  <a:cubicBezTo>
                    <a:pt x="334" y="6485"/>
                    <a:pt x="334" y="5985"/>
                    <a:pt x="334" y="5484"/>
                  </a:cubicBezTo>
                  <a:cubicBezTo>
                    <a:pt x="334" y="4550"/>
                    <a:pt x="367" y="3650"/>
                    <a:pt x="401" y="2716"/>
                  </a:cubicBezTo>
                  <a:cubicBezTo>
                    <a:pt x="434" y="2549"/>
                    <a:pt x="434" y="2349"/>
                    <a:pt x="434" y="2115"/>
                  </a:cubicBezTo>
                  <a:cubicBezTo>
                    <a:pt x="434" y="1648"/>
                    <a:pt x="434" y="1148"/>
                    <a:pt x="534" y="714"/>
                  </a:cubicBezTo>
                  <a:cubicBezTo>
                    <a:pt x="567" y="581"/>
                    <a:pt x="634" y="481"/>
                    <a:pt x="667" y="381"/>
                  </a:cubicBezTo>
                  <a:cubicBezTo>
                    <a:pt x="701" y="347"/>
                    <a:pt x="734" y="314"/>
                    <a:pt x="767" y="314"/>
                  </a:cubicBezTo>
                  <a:close/>
                  <a:moveTo>
                    <a:pt x="786" y="0"/>
                  </a:moveTo>
                  <a:cubicBezTo>
                    <a:pt x="757" y="0"/>
                    <a:pt x="728" y="5"/>
                    <a:pt x="701" y="14"/>
                  </a:cubicBezTo>
                  <a:cubicBezTo>
                    <a:pt x="567" y="47"/>
                    <a:pt x="467" y="114"/>
                    <a:pt x="401" y="214"/>
                  </a:cubicBezTo>
                  <a:cubicBezTo>
                    <a:pt x="334" y="347"/>
                    <a:pt x="267" y="481"/>
                    <a:pt x="234" y="647"/>
                  </a:cubicBezTo>
                  <a:cubicBezTo>
                    <a:pt x="134" y="1081"/>
                    <a:pt x="134" y="1615"/>
                    <a:pt x="100" y="2115"/>
                  </a:cubicBezTo>
                  <a:cubicBezTo>
                    <a:pt x="100" y="2315"/>
                    <a:pt x="100" y="2515"/>
                    <a:pt x="100" y="2682"/>
                  </a:cubicBezTo>
                  <a:cubicBezTo>
                    <a:pt x="34" y="3616"/>
                    <a:pt x="0" y="4550"/>
                    <a:pt x="0" y="5451"/>
                  </a:cubicBezTo>
                  <a:cubicBezTo>
                    <a:pt x="0" y="6118"/>
                    <a:pt x="34" y="6785"/>
                    <a:pt x="401" y="7319"/>
                  </a:cubicBezTo>
                  <a:cubicBezTo>
                    <a:pt x="401" y="7386"/>
                    <a:pt x="467" y="7419"/>
                    <a:pt x="534" y="7419"/>
                  </a:cubicBezTo>
                  <a:cubicBezTo>
                    <a:pt x="534" y="7419"/>
                    <a:pt x="534" y="7419"/>
                    <a:pt x="534" y="7386"/>
                  </a:cubicBezTo>
                  <a:cubicBezTo>
                    <a:pt x="601" y="7386"/>
                    <a:pt x="634" y="7352"/>
                    <a:pt x="667" y="7319"/>
                  </a:cubicBezTo>
                  <a:cubicBezTo>
                    <a:pt x="1568" y="5518"/>
                    <a:pt x="1601" y="3483"/>
                    <a:pt x="1535" y="1548"/>
                  </a:cubicBezTo>
                  <a:cubicBezTo>
                    <a:pt x="1501" y="1315"/>
                    <a:pt x="1501" y="1014"/>
                    <a:pt x="1401" y="714"/>
                  </a:cubicBezTo>
                  <a:lnTo>
                    <a:pt x="1335" y="614"/>
                  </a:lnTo>
                  <a:cubicBezTo>
                    <a:pt x="1268" y="447"/>
                    <a:pt x="1168" y="180"/>
                    <a:pt x="1001" y="80"/>
                  </a:cubicBezTo>
                  <a:cubicBezTo>
                    <a:pt x="952" y="31"/>
                    <a:pt x="868" y="0"/>
                    <a:pt x="7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53"/>
            <p:cNvSpPr/>
            <p:nvPr/>
          </p:nvSpPr>
          <p:spPr>
            <a:xfrm>
              <a:off x="1913200" y="2908875"/>
              <a:ext cx="40900" cy="175475"/>
            </a:xfrm>
            <a:custGeom>
              <a:avLst/>
              <a:gdLst/>
              <a:ahLst/>
              <a:cxnLst/>
              <a:rect l="l" t="t" r="r" b="b"/>
              <a:pathLst>
                <a:path w="1636" h="7019" extrusionOk="0">
                  <a:moveTo>
                    <a:pt x="509" y="0"/>
                  </a:moveTo>
                  <a:cubicBezTo>
                    <a:pt x="452" y="0"/>
                    <a:pt x="392" y="31"/>
                    <a:pt x="368" y="80"/>
                  </a:cubicBezTo>
                  <a:cubicBezTo>
                    <a:pt x="134" y="480"/>
                    <a:pt x="1" y="1081"/>
                    <a:pt x="1" y="1681"/>
                  </a:cubicBezTo>
                  <a:cubicBezTo>
                    <a:pt x="34" y="3249"/>
                    <a:pt x="301" y="4817"/>
                    <a:pt x="534" y="6351"/>
                  </a:cubicBezTo>
                  <a:cubicBezTo>
                    <a:pt x="534" y="6551"/>
                    <a:pt x="601" y="6851"/>
                    <a:pt x="868" y="7018"/>
                  </a:cubicBezTo>
                  <a:lnTo>
                    <a:pt x="935" y="7018"/>
                  </a:lnTo>
                  <a:cubicBezTo>
                    <a:pt x="968" y="7018"/>
                    <a:pt x="1001" y="7018"/>
                    <a:pt x="1035" y="6985"/>
                  </a:cubicBezTo>
                  <a:cubicBezTo>
                    <a:pt x="1235" y="6818"/>
                    <a:pt x="1302" y="6585"/>
                    <a:pt x="1335" y="6384"/>
                  </a:cubicBezTo>
                  <a:cubicBezTo>
                    <a:pt x="1635" y="5117"/>
                    <a:pt x="1635" y="3749"/>
                    <a:pt x="1402" y="2115"/>
                  </a:cubicBezTo>
                  <a:cubicBezTo>
                    <a:pt x="1402" y="2048"/>
                    <a:pt x="1302" y="1981"/>
                    <a:pt x="1235" y="1981"/>
                  </a:cubicBezTo>
                  <a:cubicBezTo>
                    <a:pt x="1135" y="2015"/>
                    <a:pt x="1068" y="2081"/>
                    <a:pt x="1101" y="2148"/>
                  </a:cubicBezTo>
                  <a:cubicBezTo>
                    <a:pt x="1335" y="3749"/>
                    <a:pt x="1335" y="5083"/>
                    <a:pt x="1035" y="6318"/>
                  </a:cubicBezTo>
                  <a:cubicBezTo>
                    <a:pt x="1001" y="6418"/>
                    <a:pt x="968" y="6551"/>
                    <a:pt x="935" y="6618"/>
                  </a:cubicBezTo>
                  <a:cubicBezTo>
                    <a:pt x="868" y="6551"/>
                    <a:pt x="868" y="6451"/>
                    <a:pt x="835" y="6318"/>
                  </a:cubicBezTo>
                  <a:cubicBezTo>
                    <a:pt x="601" y="4783"/>
                    <a:pt x="334" y="3215"/>
                    <a:pt x="334" y="1681"/>
                  </a:cubicBezTo>
                  <a:cubicBezTo>
                    <a:pt x="334" y="1147"/>
                    <a:pt x="434" y="580"/>
                    <a:pt x="634" y="213"/>
                  </a:cubicBezTo>
                  <a:cubicBezTo>
                    <a:pt x="701" y="147"/>
                    <a:pt x="668" y="47"/>
                    <a:pt x="568" y="13"/>
                  </a:cubicBezTo>
                  <a:cubicBezTo>
                    <a:pt x="550" y="4"/>
                    <a:pt x="530" y="0"/>
                    <a:pt x="5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53"/>
            <p:cNvSpPr/>
            <p:nvPr/>
          </p:nvSpPr>
          <p:spPr>
            <a:xfrm>
              <a:off x="2182575" y="2833300"/>
              <a:ext cx="45875" cy="215175"/>
            </a:xfrm>
            <a:custGeom>
              <a:avLst/>
              <a:gdLst/>
              <a:ahLst/>
              <a:cxnLst/>
              <a:rect l="l" t="t" r="r" b="b"/>
              <a:pathLst>
                <a:path w="1835" h="8607" extrusionOk="0">
                  <a:moveTo>
                    <a:pt x="1334" y="301"/>
                  </a:moveTo>
                  <a:cubicBezTo>
                    <a:pt x="1334" y="301"/>
                    <a:pt x="1368" y="334"/>
                    <a:pt x="1368" y="368"/>
                  </a:cubicBezTo>
                  <a:cubicBezTo>
                    <a:pt x="1501" y="568"/>
                    <a:pt x="1501" y="1068"/>
                    <a:pt x="1468" y="1402"/>
                  </a:cubicBezTo>
                  <a:cubicBezTo>
                    <a:pt x="1468" y="1502"/>
                    <a:pt x="1468" y="1568"/>
                    <a:pt x="1468" y="1669"/>
                  </a:cubicBezTo>
                  <a:cubicBezTo>
                    <a:pt x="1468" y="2336"/>
                    <a:pt x="1434" y="3036"/>
                    <a:pt x="1401" y="3703"/>
                  </a:cubicBezTo>
                  <a:lnTo>
                    <a:pt x="1301" y="5972"/>
                  </a:lnTo>
                  <a:cubicBezTo>
                    <a:pt x="1268" y="6705"/>
                    <a:pt x="1234" y="7473"/>
                    <a:pt x="1101" y="8207"/>
                  </a:cubicBezTo>
                  <a:cubicBezTo>
                    <a:pt x="1101" y="8240"/>
                    <a:pt x="1067" y="8240"/>
                    <a:pt x="1067" y="8273"/>
                  </a:cubicBezTo>
                  <a:cubicBezTo>
                    <a:pt x="1067" y="8273"/>
                    <a:pt x="1067" y="8240"/>
                    <a:pt x="1067" y="8240"/>
                  </a:cubicBezTo>
                  <a:cubicBezTo>
                    <a:pt x="701" y="7206"/>
                    <a:pt x="334" y="6072"/>
                    <a:pt x="300" y="4904"/>
                  </a:cubicBezTo>
                  <a:cubicBezTo>
                    <a:pt x="300" y="4437"/>
                    <a:pt x="367" y="3970"/>
                    <a:pt x="434" y="3470"/>
                  </a:cubicBezTo>
                  <a:cubicBezTo>
                    <a:pt x="534" y="2636"/>
                    <a:pt x="634" y="1735"/>
                    <a:pt x="1001" y="935"/>
                  </a:cubicBezTo>
                  <a:lnTo>
                    <a:pt x="1001" y="901"/>
                  </a:lnTo>
                  <a:cubicBezTo>
                    <a:pt x="1234" y="401"/>
                    <a:pt x="1334" y="334"/>
                    <a:pt x="1334" y="301"/>
                  </a:cubicBezTo>
                  <a:close/>
                  <a:moveTo>
                    <a:pt x="1334" y="1"/>
                  </a:moveTo>
                  <a:cubicBezTo>
                    <a:pt x="1067" y="1"/>
                    <a:pt x="867" y="401"/>
                    <a:pt x="734" y="768"/>
                  </a:cubicBezTo>
                  <a:lnTo>
                    <a:pt x="701" y="801"/>
                  </a:lnTo>
                  <a:cubicBezTo>
                    <a:pt x="334" y="1669"/>
                    <a:pt x="234" y="2569"/>
                    <a:pt x="100" y="3436"/>
                  </a:cubicBezTo>
                  <a:cubicBezTo>
                    <a:pt x="67" y="3937"/>
                    <a:pt x="0" y="4437"/>
                    <a:pt x="0" y="4938"/>
                  </a:cubicBezTo>
                  <a:cubicBezTo>
                    <a:pt x="0" y="6138"/>
                    <a:pt x="367" y="7273"/>
                    <a:pt x="767" y="8340"/>
                  </a:cubicBezTo>
                  <a:cubicBezTo>
                    <a:pt x="801" y="8407"/>
                    <a:pt x="834" y="8573"/>
                    <a:pt x="1001" y="8607"/>
                  </a:cubicBezTo>
                  <a:lnTo>
                    <a:pt x="1067" y="8607"/>
                  </a:lnTo>
                  <a:cubicBezTo>
                    <a:pt x="1134" y="8607"/>
                    <a:pt x="1168" y="8607"/>
                    <a:pt x="1234" y="8573"/>
                  </a:cubicBezTo>
                  <a:cubicBezTo>
                    <a:pt x="1334" y="8507"/>
                    <a:pt x="1401" y="8340"/>
                    <a:pt x="1401" y="8273"/>
                  </a:cubicBezTo>
                  <a:cubicBezTo>
                    <a:pt x="1534" y="7506"/>
                    <a:pt x="1568" y="6739"/>
                    <a:pt x="1601" y="6005"/>
                  </a:cubicBezTo>
                  <a:lnTo>
                    <a:pt x="1701" y="3703"/>
                  </a:lnTo>
                  <a:cubicBezTo>
                    <a:pt x="1735" y="3036"/>
                    <a:pt x="1768" y="2336"/>
                    <a:pt x="1768" y="1669"/>
                  </a:cubicBezTo>
                  <a:cubicBezTo>
                    <a:pt x="1768" y="1568"/>
                    <a:pt x="1768" y="1502"/>
                    <a:pt x="1801" y="1402"/>
                  </a:cubicBezTo>
                  <a:cubicBezTo>
                    <a:pt x="1801" y="1001"/>
                    <a:pt x="1835" y="501"/>
                    <a:pt x="1635" y="201"/>
                  </a:cubicBezTo>
                  <a:cubicBezTo>
                    <a:pt x="1534" y="34"/>
                    <a:pt x="1434" y="1"/>
                    <a:pt x="1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53"/>
            <p:cNvSpPr/>
            <p:nvPr/>
          </p:nvSpPr>
          <p:spPr>
            <a:xfrm>
              <a:off x="2454425" y="2847475"/>
              <a:ext cx="36725" cy="176825"/>
            </a:xfrm>
            <a:custGeom>
              <a:avLst/>
              <a:gdLst/>
              <a:ahLst/>
              <a:cxnLst/>
              <a:rect l="l" t="t" r="r" b="b"/>
              <a:pathLst>
                <a:path w="1469" h="7073" extrusionOk="0">
                  <a:moveTo>
                    <a:pt x="868" y="334"/>
                  </a:moveTo>
                  <a:cubicBezTo>
                    <a:pt x="1001" y="468"/>
                    <a:pt x="1201" y="968"/>
                    <a:pt x="1135" y="2836"/>
                  </a:cubicBezTo>
                  <a:lnTo>
                    <a:pt x="1068" y="4804"/>
                  </a:lnTo>
                  <a:cubicBezTo>
                    <a:pt x="1035" y="5371"/>
                    <a:pt x="1035" y="5938"/>
                    <a:pt x="901" y="6505"/>
                  </a:cubicBezTo>
                  <a:cubicBezTo>
                    <a:pt x="701" y="6038"/>
                    <a:pt x="601" y="5505"/>
                    <a:pt x="534" y="5004"/>
                  </a:cubicBezTo>
                  <a:cubicBezTo>
                    <a:pt x="401" y="4204"/>
                    <a:pt x="334" y="3403"/>
                    <a:pt x="334" y="2603"/>
                  </a:cubicBezTo>
                  <a:cubicBezTo>
                    <a:pt x="301" y="2169"/>
                    <a:pt x="301" y="1669"/>
                    <a:pt x="434" y="1168"/>
                  </a:cubicBezTo>
                  <a:cubicBezTo>
                    <a:pt x="634" y="334"/>
                    <a:pt x="801" y="334"/>
                    <a:pt x="801" y="334"/>
                  </a:cubicBezTo>
                  <a:close/>
                  <a:moveTo>
                    <a:pt x="801" y="1"/>
                  </a:moveTo>
                  <a:cubicBezTo>
                    <a:pt x="501" y="34"/>
                    <a:pt x="301" y="368"/>
                    <a:pt x="101" y="1102"/>
                  </a:cubicBezTo>
                  <a:cubicBezTo>
                    <a:pt x="0" y="1635"/>
                    <a:pt x="0" y="2169"/>
                    <a:pt x="0" y="2636"/>
                  </a:cubicBezTo>
                  <a:cubicBezTo>
                    <a:pt x="34" y="3437"/>
                    <a:pt x="101" y="4237"/>
                    <a:pt x="201" y="5038"/>
                  </a:cubicBezTo>
                  <a:cubicBezTo>
                    <a:pt x="301" y="5705"/>
                    <a:pt x="434" y="6405"/>
                    <a:pt x="834" y="7006"/>
                  </a:cubicBezTo>
                  <a:cubicBezTo>
                    <a:pt x="868" y="7072"/>
                    <a:pt x="901" y="7072"/>
                    <a:pt x="968" y="7072"/>
                  </a:cubicBezTo>
                  <a:cubicBezTo>
                    <a:pt x="1035" y="7072"/>
                    <a:pt x="1068" y="7039"/>
                    <a:pt x="1101" y="6972"/>
                  </a:cubicBezTo>
                  <a:cubicBezTo>
                    <a:pt x="1335" y="6272"/>
                    <a:pt x="1368" y="5538"/>
                    <a:pt x="1368" y="4804"/>
                  </a:cubicBezTo>
                  <a:lnTo>
                    <a:pt x="1435" y="2869"/>
                  </a:lnTo>
                  <a:cubicBezTo>
                    <a:pt x="1468" y="1302"/>
                    <a:pt x="1368" y="434"/>
                    <a:pt x="1101" y="134"/>
                  </a:cubicBezTo>
                  <a:cubicBezTo>
                    <a:pt x="1001" y="67"/>
                    <a:pt x="901" y="34"/>
                    <a:pt x="80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53"/>
            <p:cNvSpPr/>
            <p:nvPr/>
          </p:nvSpPr>
          <p:spPr>
            <a:xfrm>
              <a:off x="953350" y="2798050"/>
              <a:ext cx="970725" cy="328000"/>
            </a:xfrm>
            <a:custGeom>
              <a:avLst/>
              <a:gdLst/>
              <a:ahLst/>
              <a:cxnLst/>
              <a:rect l="l" t="t" r="r" b="b"/>
              <a:pathLst>
                <a:path w="38829" h="13120" extrusionOk="0">
                  <a:moveTo>
                    <a:pt x="6785" y="1"/>
                  </a:moveTo>
                  <a:cubicBezTo>
                    <a:pt x="5064" y="1"/>
                    <a:pt x="2884" y="129"/>
                    <a:pt x="134" y="377"/>
                  </a:cubicBezTo>
                  <a:cubicBezTo>
                    <a:pt x="67" y="410"/>
                    <a:pt x="1" y="477"/>
                    <a:pt x="1" y="577"/>
                  </a:cubicBezTo>
                  <a:cubicBezTo>
                    <a:pt x="1" y="643"/>
                    <a:pt x="101" y="710"/>
                    <a:pt x="167" y="710"/>
                  </a:cubicBezTo>
                  <a:cubicBezTo>
                    <a:pt x="2988" y="440"/>
                    <a:pt x="5197" y="303"/>
                    <a:pt x="6917" y="303"/>
                  </a:cubicBezTo>
                  <a:cubicBezTo>
                    <a:pt x="9652" y="303"/>
                    <a:pt x="11151" y="648"/>
                    <a:pt x="11909" y="1344"/>
                  </a:cubicBezTo>
                  <a:cubicBezTo>
                    <a:pt x="12743" y="2145"/>
                    <a:pt x="12743" y="3379"/>
                    <a:pt x="12710" y="5113"/>
                  </a:cubicBezTo>
                  <a:cubicBezTo>
                    <a:pt x="12710" y="6014"/>
                    <a:pt x="12676" y="7048"/>
                    <a:pt x="12776" y="8216"/>
                  </a:cubicBezTo>
                  <a:cubicBezTo>
                    <a:pt x="13210" y="12785"/>
                    <a:pt x="15779" y="13119"/>
                    <a:pt x="18647" y="13119"/>
                  </a:cubicBezTo>
                  <a:lnTo>
                    <a:pt x="20682" y="13119"/>
                  </a:lnTo>
                  <a:cubicBezTo>
                    <a:pt x="25986" y="13119"/>
                    <a:pt x="26086" y="8916"/>
                    <a:pt x="26153" y="5547"/>
                  </a:cubicBezTo>
                  <a:cubicBezTo>
                    <a:pt x="26219" y="2945"/>
                    <a:pt x="26286" y="677"/>
                    <a:pt x="28488" y="677"/>
                  </a:cubicBezTo>
                  <a:cubicBezTo>
                    <a:pt x="29255" y="677"/>
                    <a:pt x="30022" y="643"/>
                    <a:pt x="30756" y="643"/>
                  </a:cubicBezTo>
                  <a:cubicBezTo>
                    <a:pt x="31739" y="618"/>
                    <a:pt x="32737" y="593"/>
                    <a:pt x="33736" y="593"/>
                  </a:cubicBezTo>
                  <a:cubicBezTo>
                    <a:pt x="35381" y="593"/>
                    <a:pt x="37030" y="661"/>
                    <a:pt x="38628" y="910"/>
                  </a:cubicBezTo>
                  <a:cubicBezTo>
                    <a:pt x="38695" y="910"/>
                    <a:pt x="38795" y="877"/>
                    <a:pt x="38795" y="777"/>
                  </a:cubicBezTo>
                  <a:cubicBezTo>
                    <a:pt x="38828" y="710"/>
                    <a:pt x="38762" y="610"/>
                    <a:pt x="38662" y="610"/>
                  </a:cubicBezTo>
                  <a:cubicBezTo>
                    <a:pt x="36927" y="343"/>
                    <a:pt x="35148" y="284"/>
                    <a:pt x="33384" y="284"/>
                  </a:cubicBezTo>
                  <a:cubicBezTo>
                    <a:pt x="32502" y="284"/>
                    <a:pt x="31623" y="299"/>
                    <a:pt x="30756" y="310"/>
                  </a:cubicBezTo>
                  <a:cubicBezTo>
                    <a:pt x="29989" y="343"/>
                    <a:pt x="29255" y="343"/>
                    <a:pt x="28488" y="377"/>
                  </a:cubicBezTo>
                  <a:cubicBezTo>
                    <a:pt x="25986" y="377"/>
                    <a:pt x="25919" y="2878"/>
                    <a:pt x="25852" y="5547"/>
                  </a:cubicBezTo>
                  <a:cubicBezTo>
                    <a:pt x="25786" y="8949"/>
                    <a:pt x="25686" y="12785"/>
                    <a:pt x="20682" y="12785"/>
                  </a:cubicBezTo>
                  <a:lnTo>
                    <a:pt x="19381" y="12785"/>
                  </a:lnTo>
                  <a:cubicBezTo>
                    <a:pt x="19117" y="12788"/>
                    <a:pt x="18856" y="12791"/>
                    <a:pt x="18599" y="12791"/>
                  </a:cubicBezTo>
                  <a:cubicBezTo>
                    <a:pt x="15801" y="12791"/>
                    <a:pt x="13477" y="12459"/>
                    <a:pt x="13110" y="8182"/>
                  </a:cubicBezTo>
                  <a:cubicBezTo>
                    <a:pt x="13010" y="7048"/>
                    <a:pt x="13010" y="6014"/>
                    <a:pt x="13010" y="5113"/>
                  </a:cubicBezTo>
                  <a:cubicBezTo>
                    <a:pt x="13043" y="3312"/>
                    <a:pt x="13077" y="2011"/>
                    <a:pt x="12143" y="1144"/>
                  </a:cubicBezTo>
                  <a:cubicBezTo>
                    <a:pt x="11304" y="368"/>
                    <a:pt x="9700" y="1"/>
                    <a:pt x="678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53"/>
            <p:cNvSpPr/>
            <p:nvPr/>
          </p:nvSpPr>
          <p:spPr>
            <a:xfrm>
              <a:off x="1290250" y="3055125"/>
              <a:ext cx="299425" cy="270225"/>
            </a:xfrm>
            <a:custGeom>
              <a:avLst/>
              <a:gdLst/>
              <a:ahLst/>
              <a:cxnLst/>
              <a:rect l="l" t="t" r="r" b="b"/>
              <a:pathLst>
                <a:path w="11977" h="10809" extrusionOk="0">
                  <a:moveTo>
                    <a:pt x="11809" y="1"/>
                  </a:moveTo>
                  <a:cubicBezTo>
                    <a:pt x="11743" y="1"/>
                    <a:pt x="11676" y="67"/>
                    <a:pt x="11676" y="167"/>
                  </a:cubicBezTo>
                  <a:cubicBezTo>
                    <a:pt x="11609" y="5705"/>
                    <a:pt x="9975" y="9507"/>
                    <a:pt x="7273" y="10341"/>
                  </a:cubicBezTo>
                  <a:cubicBezTo>
                    <a:pt x="6943" y="10441"/>
                    <a:pt x="6607" y="10489"/>
                    <a:pt x="6271" y="10489"/>
                  </a:cubicBezTo>
                  <a:cubicBezTo>
                    <a:pt x="4803" y="10489"/>
                    <a:pt x="3315" y="9568"/>
                    <a:pt x="2202" y="7940"/>
                  </a:cubicBezTo>
                  <a:cubicBezTo>
                    <a:pt x="368" y="5204"/>
                    <a:pt x="334" y="3036"/>
                    <a:pt x="334" y="1468"/>
                  </a:cubicBezTo>
                  <a:cubicBezTo>
                    <a:pt x="334" y="1135"/>
                    <a:pt x="334" y="835"/>
                    <a:pt x="301" y="568"/>
                  </a:cubicBezTo>
                  <a:cubicBezTo>
                    <a:pt x="301" y="501"/>
                    <a:pt x="201" y="434"/>
                    <a:pt x="134" y="434"/>
                  </a:cubicBezTo>
                  <a:cubicBezTo>
                    <a:pt x="68" y="434"/>
                    <a:pt x="1" y="501"/>
                    <a:pt x="1" y="601"/>
                  </a:cubicBezTo>
                  <a:cubicBezTo>
                    <a:pt x="1" y="868"/>
                    <a:pt x="34" y="1168"/>
                    <a:pt x="34" y="1468"/>
                  </a:cubicBezTo>
                  <a:cubicBezTo>
                    <a:pt x="34" y="3103"/>
                    <a:pt x="34" y="5304"/>
                    <a:pt x="1936" y="8106"/>
                  </a:cubicBezTo>
                  <a:cubicBezTo>
                    <a:pt x="3103" y="9841"/>
                    <a:pt x="4704" y="10808"/>
                    <a:pt x="6272" y="10808"/>
                  </a:cubicBezTo>
                  <a:cubicBezTo>
                    <a:pt x="6639" y="10808"/>
                    <a:pt x="7006" y="10742"/>
                    <a:pt x="7373" y="10642"/>
                  </a:cubicBezTo>
                  <a:cubicBezTo>
                    <a:pt x="10208" y="9774"/>
                    <a:pt x="11909" y="5872"/>
                    <a:pt x="11976" y="167"/>
                  </a:cubicBezTo>
                  <a:cubicBezTo>
                    <a:pt x="11976" y="67"/>
                    <a:pt x="11909" y="1"/>
                    <a:pt x="118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53"/>
            <p:cNvSpPr/>
            <p:nvPr/>
          </p:nvSpPr>
          <p:spPr>
            <a:xfrm>
              <a:off x="1367825" y="3131850"/>
              <a:ext cx="23375" cy="145125"/>
            </a:xfrm>
            <a:custGeom>
              <a:avLst/>
              <a:gdLst/>
              <a:ahLst/>
              <a:cxnLst/>
              <a:rect l="l" t="t" r="r" b="b"/>
              <a:pathLst>
                <a:path w="935" h="5805" extrusionOk="0">
                  <a:moveTo>
                    <a:pt x="534" y="1"/>
                  </a:moveTo>
                  <a:cubicBezTo>
                    <a:pt x="467" y="1"/>
                    <a:pt x="367" y="34"/>
                    <a:pt x="367" y="134"/>
                  </a:cubicBezTo>
                  <a:cubicBezTo>
                    <a:pt x="0" y="1969"/>
                    <a:pt x="100" y="3903"/>
                    <a:pt x="601" y="5705"/>
                  </a:cubicBezTo>
                  <a:cubicBezTo>
                    <a:pt x="634" y="5771"/>
                    <a:pt x="701" y="5805"/>
                    <a:pt x="767" y="5805"/>
                  </a:cubicBezTo>
                  <a:lnTo>
                    <a:pt x="801" y="5805"/>
                  </a:lnTo>
                  <a:cubicBezTo>
                    <a:pt x="901" y="5771"/>
                    <a:pt x="934" y="5705"/>
                    <a:pt x="934" y="5605"/>
                  </a:cubicBezTo>
                  <a:cubicBezTo>
                    <a:pt x="434" y="3837"/>
                    <a:pt x="334" y="1969"/>
                    <a:pt x="667" y="167"/>
                  </a:cubicBezTo>
                  <a:cubicBezTo>
                    <a:pt x="667" y="101"/>
                    <a:pt x="634" y="34"/>
                    <a:pt x="5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53"/>
            <p:cNvSpPr/>
            <p:nvPr/>
          </p:nvSpPr>
          <p:spPr>
            <a:xfrm>
              <a:off x="1483725" y="3130175"/>
              <a:ext cx="32550" cy="160975"/>
            </a:xfrm>
            <a:custGeom>
              <a:avLst/>
              <a:gdLst/>
              <a:ahLst/>
              <a:cxnLst/>
              <a:rect l="l" t="t" r="r" b="b"/>
              <a:pathLst>
                <a:path w="1302" h="6439" extrusionOk="0">
                  <a:moveTo>
                    <a:pt x="835" y="1"/>
                  </a:moveTo>
                  <a:cubicBezTo>
                    <a:pt x="735" y="34"/>
                    <a:pt x="668" y="101"/>
                    <a:pt x="701" y="201"/>
                  </a:cubicBezTo>
                  <a:cubicBezTo>
                    <a:pt x="968" y="2202"/>
                    <a:pt x="735" y="4304"/>
                    <a:pt x="34" y="6205"/>
                  </a:cubicBezTo>
                  <a:cubicBezTo>
                    <a:pt x="1" y="6305"/>
                    <a:pt x="34" y="6405"/>
                    <a:pt x="101" y="6405"/>
                  </a:cubicBezTo>
                  <a:cubicBezTo>
                    <a:pt x="134" y="6439"/>
                    <a:pt x="134" y="6439"/>
                    <a:pt x="168" y="6439"/>
                  </a:cubicBezTo>
                  <a:cubicBezTo>
                    <a:pt x="234" y="6439"/>
                    <a:pt x="301" y="6405"/>
                    <a:pt x="301" y="6339"/>
                  </a:cubicBezTo>
                  <a:cubicBezTo>
                    <a:pt x="1068" y="4371"/>
                    <a:pt x="1302" y="2236"/>
                    <a:pt x="1001" y="134"/>
                  </a:cubicBezTo>
                  <a:cubicBezTo>
                    <a:pt x="1001" y="68"/>
                    <a:pt x="901" y="1"/>
                    <a:pt x="8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53"/>
            <p:cNvSpPr/>
            <p:nvPr/>
          </p:nvSpPr>
          <p:spPr>
            <a:xfrm>
              <a:off x="941675" y="2044925"/>
              <a:ext cx="992400" cy="735875"/>
            </a:xfrm>
            <a:custGeom>
              <a:avLst/>
              <a:gdLst/>
              <a:ahLst/>
              <a:cxnLst/>
              <a:rect l="l" t="t" r="r" b="b"/>
              <a:pathLst>
                <a:path w="39696" h="29435" extrusionOk="0">
                  <a:moveTo>
                    <a:pt x="20204" y="0"/>
                  </a:moveTo>
                  <a:cubicBezTo>
                    <a:pt x="20063" y="0"/>
                    <a:pt x="19923" y="4"/>
                    <a:pt x="19781" y="13"/>
                  </a:cubicBezTo>
                  <a:cubicBezTo>
                    <a:pt x="17613" y="113"/>
                    <a:pt x="15678" y="1214"/>
                    <a:pt x="14478" y="3015"/>
                  </a:cubicBezTo>
                  <a:cubicBezTo>
                    <a:pt x="12176" y="6451"/>
                    <a:pt x="12510" y="11455"/>
                    <a:pt x="12776" y="15124"/>
                  </a:cubicBezTo>
                  <a:cubicBezTo>
                    <a:pt x="13010" y="18360"/>
                    <a:pt x="13110" y="21662"/>
                    <a:pt x="13077" y="24931"/>
                  </a:cubicBezTo>
                  <a:cubicBezTo>
                    <a:pt x="13077" y="25631"/>
                    <a:pt x="13043" y="26299"/>
                    <a:pt x="12776" y="26832"/>
                  </a:cubicBezTo>
                  <a:cubicBezTo>
                    <a:pt x="12343" y="27666"/>
                    <a:pt x="11275" y="27800"/>
                    <a:pt x="10341" y="27933"/>
                  </a:cubicBezTo>
                  <a:lnTo>
                    <a:pt x="10108" y="28000"/>
                  </a:lnTo>
                  <a:cubicBezTo>
                    <a:pt x="6839" y="28467"/>
                    <a:pt x="3503" y="28800"/>
                    <a:pt x="167" y="28934"/>
                  </a:cubicBezTo>
                  <a:cubicBezTo>
                    <a:pt x="67" y="28934"/>
                    <a:pt x="1" y="29034"/>
                    <a:pt x="1" y="29101"/>
                  </a:cubicBezTo>
                  <a:cubicBezTo>
                    <a:pt x="34" y="29201"/>
                    <a:pt x="101" y="29267"/>
                    <a:pt x="167" y="29267"/>
                  </a:cubicBezTo>
                  <a:cubicBezTo>
                    <a:pt x="3503" y="29101"/>
                    <a:pt x="6872" y="28800"/>
                    <a:pt x="10141" y="28300"/>
                  </a:cubicBezTo>
                  <a:lnTo>
                    <a:pt x="10408" y="28267"/>
                  </a:lnTo>
                  <a:cubicBezTo>
                    <a:pt x="11342" y="28133"/>
                    <a:pt x="12543" y="27933"/>
                    <a:pt x="13043" y="26966"/>
                  </a:cubicBezTo>
                  <a:cubicBezTo>
                    <a:pt x="13377" y="26365"/>
                    <a:pt x="13377" y="25698"/>
                    <a:pt x="13410" y="24931"/>
                  </a:cubicBezTo>
                  <a:cubicBezTo>
                    <a:pt x="13444" y="21662"/>
                    <a:pt x="13343" y="18360"/>
                    <a:pt x="13110" y="15124"/>
                  </a:cubicBezTo>
                  <a:cubicBezTo>
                    <a:pt x="12843" y="11488"/>
                    <a:pt x="12476" y="6551"/>
                    <a:pt x="14744" y="3215"/>
                  </a:cubicBezTo>
                  <a:cubicBezTo>
                    <a:pt x="15879" y="1481"/>
                    <a:pt x="17747" y="447"/>
                    <a:pt x="19815" y="313"/>
                  </a:cubicBezTo>
                  <a:cubicBezTo>
                    <a:pt x="19926" y="308"/>
                    <a:pt x="20037" y="305"/>
                    <a:pt x="20147" y="305"/>
                  </a:cubicBezTo>
                  <a:cubicBezTo>
                    <a:pt x="22089" y="305"/>
                    <a:pt x="23889" y="1133"/>
                    <a:pt x="25152" y="2648"/>
                  </a:cubicBezTo>
                  <a:cubicBezTo>
                    <a:pt x="25586" y="3149"/>
                    <a:pt x="25986" y="3782"/>
                    <a:pt x="26319" y="4483"/>
                  </a:cubicBezTo>
                  <a:cubicBezTo>
                    <a:pt x="27353" y="6718"/>
                    <a:pt x="27220" y="9153"/>
                    <a:pt x="27087" y="11488"/>
                  </a:cubicBezTo>
                  <a:cubicBezTo>
                    <a:pt x="27053" y="12088"/>
                    <a:pt x="27020" y="12689"/>
                    <a:pt x="26987" y="13289"/>
                  </a:cubicBezTo>
                  <a:lnTo>
                    <a:pt x="26720" y="23396"/>
                  </a:lnTo>
                  <a:cubicBezTo>
                    <a:pt x="26720" y="23597"/>
                    <a:pt x="26686" y="23863"/>
                    <a:pt x="26653" y="24164"/>
                  </a:cubicBezTo>
                  <a:cubicBezTo>
                    <a:pt x="26553" y="25465"/>
                    <a:pt x="26386" y="27233"/>
                    <a:pt x="27520" y="27900"/>
                  </a:cubicBezTo>
                  <a:cubicBezTo>
                    <a:pt x="28087" y="28233"/>
                    <a:pt x="28721" y="28300"/>
                    <a:pt x="29322" y="28367"/>
                  </a:cubicBezTo>
                  <a:cubicBezTo>
                    <a:pt x="30989" y="28533"/>
                    <a:pt x="32691" y="28734"/>
                    <a:pt x="34425" y="28900"/>
                  </a:cubicBezTo>
                  <a:cubicBezTo>
                    <a:pt x="36126" y="29067"/>
                    <a:pt x="37861" y="29234"/>
                    <a:pt x="39529" y="29434"/>
                  </a:cubicBezTo>
                  <a:cubicBezTo>
                    <a:pt x="39629" y="29434"/>
                    <a:pt x="39696" y="29367"/>
                    <a:pt x="39696" y="29267"/>
                  </a:cubicBezTo>
                  <a:cubicBezTo>
                    <a:pt x="39696" y="29201"/>
                    <a:pt x="39629" y="29101"/>
                    <a:pt x="39562" y="29101"/>
                  </a:cubicBezTo>
                  <a:cubicBezTo>
                    <a:pt x="37894" y="28934"/>
                    <a:pt x="36160" y="28734"/>
                    <a:pt x="34459" y="28567"/>
                  </a:cubicBezTo>
                  <a:cubicBezTo>
                    <a:pt x="32757" y="28400"/>
                    <a:pt x="31023" y="28233"/>
                    <a:pt x="29355" y="28066"/>
                  </a:cubicBezTo>
                  <a:cubicBezTo>
                    <a:pt x="28821" y="28000"/>
                    <a:pt x="28187" y="27933"/>
                    <a:pt x="27687" y="27633"/>
                  </a:cubicBezTo>
                  <a:cubicBezTo>
                    <a:pt x="26720" y="27032"/>
                    <a:pt x="26886" y="25398"/>
                    <a:pt x="26987" y="24197"/>
                  </a:cubicBezTo>
                  <a:cubicBezTo>
                    <a:pt x="26987" y="23897"/>
                    <a:pt x="27020" y="23630"/>
                    <a:pt x="27020" y="23396"/>
                  </a:cubicBezTo>
                  <a:lnTo>
                    <a:pt x="27320" y="13289"/>
                  </a:lnTo>
                  <a:cubicBezTo>
                    <a:pt x="27320" y="12689"/>
                    <a:pt x="27353" y="12088"/>
                    <a:pt x="27387" y="11521"/>
                  </a:cubicBezTo>
                  <a:cubicBezTo>
                    <a:pt x="27520" y="9120"/>
                    <a:pt x="27687" y="6651"/>
                    <a:pt x="26620" y="4350"/>
                  </a:cubicBezTo>
                  <a:cubicBezTo>
                    <a:pt x="26253" y="3616"/>
                    <a:pt x="25852" y="2949"/>
                    <a:pt x="25419" y="2415"/>
                  </a:cubicBezTo>
                  <a:cubicBezTo>
                    <a:pt x="24109" y="887"/>
                    <a:pt x="22216" y="0"/>
                    <a:pt x="20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53"/>
            <p:cNvSpPr/>
            <p:nvPr/>
          </p:nvSpPr>
          <p:spPr>
            <a:xfrm>
              <a:off x="1226050" y="2749575"/>
              <a:ext cx="19200" cy="60400"/>
            </a:xfrm>
            <a:custGeom>
              <a:avLst/>
              <a:gdLst/>
              <a:ahLst/>
              <a:cxnLst/>
              <a:rect l="l" t="t" r="r" b="b"/>
              <a:pathLst>
                <a:path w="768" h="2416" extrusionOk="0">
                  <a:moveTo>
                    <a:pt x="575" y="1"/>
                  </a:moveTo>
                  <a:cubicBezTo>
                    <a:pt x="519" y="1"/>
                    <a:pt x="458" y="32"/>
                    <a:pt x="434" y="81"/>
                  </a:cubicBezTo>
                  <a:cubicBezTo>
                    <a:pt x="67" y="748"/>
                    <a:pt x="0" y="1582"/>
                    <a:pt x="301" y="2316"/>
                  </a:cubicBezTo>
                  <a:cubicBezTo>
                    <a:pt x="301" y="2382"/>
                    <a:pt x="367" y="2416"/>
                    <a:pt x="434" y="2416"/>
                  </a:cubicBezTo>
                  <a:lnTo>
                    <a:pt x="501" y="2416"/>
                  </a:lnTo>
                  <a:cubicBezTo>
                    <a:pt x="567" y="2382"/>
                    <a:pt x="601" y="2282"/>
                    <a:pt x="567" y="2215"/>
                  </a:cubicBezTo>
                  <a:cubicBezTo>
                    <a:pt x="334" y="1582"/>
                    <a:pt x="401" y="814"/>
                    <a:pt x="701" y="214"/>
                  </a:cubicBezTo>
                  <a:cubicBezTo>
                    <a:pt x="768" y="147"/>
                    <a:pt x="734" y="47"/>
                    <a:pt x="634" y="14"/>
                  </a:cubicBezTo>
                  <a:cubicBezTo>
                    <a:pt x="616" y="5"/>
                    <a:pt x="596" y="1"/>
                    <a:pt x="5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53"/>
            <p:cNvSpPr/>
            <p:nvPr/>
          </p:nvSpPr>
          <p:spPr>
            <a:xfrm>
              <a:off x="1636350" y="2758250"/>
              <a:ext cx="12525" cy="49225"/>
            </a:xfrm>
            <a:custGeom>
              <a:avLst/>
              <a:gdLst/>
              <a:ahLst/>
              <a:cxnLst/>
              <a:rect l="l" t="t" r="r" b="b"/>
              <a:pathLst>
                <a:path w="501" h="1969" extrusionOk="0">
                  <a:moveTo>
                    <a:pt x="167" y="0"/>
                  </a:moveTo>
                  <a:cubicBezTo>
                    <a:pt x="67" y="34"/>
                    <a:pt x="33" y="134"/>
                    <a:pt x="33" y="201"/>
                  </a:cubicBezTo>
                  <a:cubicBezTo>
                    <a:pt x="167" y="701"/>
                    <a:pt x="167" y="1268"/>
                    <a:pt x="33" y="1735"/>
                  </a:cubicBezTo>
                  <a:cubicBezTo>
                    <a:pt x="0" y="1835"/>
                    <a:pt x="33" y="1935"/>
                    <a:pt x="134" y="1935"/>
                  </a:cubicBezTo>
                  <a:cubicBezTo>
                    <a:pt x="134" y="1935"/>
                    <a:pt x="167" y="1969"/>
                    <a:pt x="167" y="1969"/>
                  </a:cubicBezTo>
                  <a:cubicBezTo>
                    <a:pt x="234" y="1969"/>
                    <a:pt x="300" y="1902"/>
                    <a:pt x="334" y="1835"/>
                  </a:cubicBezTo>
                  <a:cubicBezTo>
                    <a:pt x="500" y="1268"/>
                    <a:pt x="500" y="701"/>
                    <a:pt x="367" y="134"/>
                  </a:cubicBezTo>
                  <a:cubicBezTo>
                    <a:pt x="334" y="34"/>
                    <a:pt x="234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53"/>
            <p:cNvSpPr/>
            <p:nvPr/>
          </p:nvSpPr>
          <p:spPr>
            <a:xfrm>
              <a:off x="1337800" y="2697375"/>
              <a:ext cx="204325" cy="77575"/>
            </a:xfrm>
            <a:custGeom>
              <a:avLst/>
              <a:gdLst/>
              <a:ahLst/>
              <a:cxnLst/>
              <a:rect l="l" t="t" r="r" b="b"/>
              <a:pathLst>
                <a:path w="8173" h="3103" extrusionOk="0">
                  <a:moveTo>
                    <a:pt x="8039" y="0"/>
                  </a:moveTo>
                  <a:cubicBezTo>
                    <a:pt x="7939" y="0"/>
                    <a:pt x="7873" y="34"/>
                    <a:pt x="7839" y="134"/>
                  </a:cubicBezTo>
                  <a:cubicBezTo>
                    <a:pt x="7406" y="1602"/>
                    <a:pt x="5938" y="2736"/>
                    <a:pt x="4303" y="2802"/>
                  </a:cubicBezTo>
                  <a:cubicBezTo>
                    <a:pt x="4249" y="2805"/>
                    <a:pt x="4195" y="2806"/>
                    <a:pt x="4141" y="2806"/>
                  </a:cubicBezTo>
                  <a:cubicBezTo>
                    <a:pt x="2688" y="2806"/>
                    <a:pt x="1169" y="1953"/>
                    <a:pt x="300" y="634"/>
                  </a:cubicBezTo>
                  <a:cubicBezTo>
                    <a:pt x="261" y="595"/>
                    <a:pt x="211" y="579"/>
                    <a:pt x="162" y="579"/>
                  </a:cubicBezTo>
                  <a:cubicBezTo>
                    <a:pt x="128" y="579"/>
                    <a:pt x="95" y="587"/>
                    <a:pt x="67" y="601"/>
                  </a:cubicBezTo>
                  <a:cubicBezTo>
                    <a:pt x="0" y="668"/>
                    <a:pt x="0" y="768"/>
                    <a:pt x="34" y="834"/>
                  </a:cubicBezTo>
                  <a:cubicBezTo>
                    <a:pt x="968" y="2235"/>
                    <a:pt x="2569" y="3103"/>
                    <a:pt x="4137" y="3103"/>
                  </a:cubicBezTo>
                  <a:lnTo>
                    <a:pt x="4337" y="3103"/>
                  </a:lnTo>
                  <a:cubicBezTo>
                    <a:pt x="6071" y="3036"/>
                    <a:pt x="7672" y="1802"/>
                    <a:pt x="8139" y="201"/>
                  </a:cubicBezTo>
                  <a:cubicBezTo>
                    <a:pt x="8173" y="134"/>
                    <a:pt x="8106" y="34"/>
                    <a:pt x="80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53"/>
            <p:cNvSpPr/>
            <p:nvPr/>
          </p:nvSpPr>
          <p:spPr>
            <a:xfrm>
              <a:off x="1275250" y="2165825"/>
              <a:ext cx="85075" cy="459850"/>
            </a:xfrm>
            <a:custGeom>
              <a:avLst/>
              <a:gdLst/>
              <a:ahLst/>
              <a:cxnLst/>
              <a:rect l="l" t="t" r="r" b="b"/>
              <a:pathLst>
                <a:path w="3403" h="18394" extrusionOk="0">
                  <a:moveTo>
                    <a:pt x="3196" y="1"/>
                  </a:moveTo>
                  <a:cubicBezTo>
                    <a:pt x="3174" y="1"/>
                    <a:pt x="3154" y="5"/>
                    <a:pt x="3136" y="14"/>
                  </a:cubicBezTo>
                  <a:cubicBezTo>
                    <a:pt x="0" y="1915"/>
                    <a:pt x="901" y="16192"/>
                    <a:pt x="1168" y="18260"/>
                  </a:cubicBezTo>
                  <a:cubicBezTo>
                    <a:pt x="1168" y="18327"/>
                    <a:pt x="1235" y="18394"/>
                    <a:pt x="1335" y="18394"/>
                  </a:cubicBezTo>
                  <a:cubicBezTo>
                    <a:pt x="1435" y="18394"/>
                    <a:pt x="1502" y="18327"/>
                    <a:pt x="1468" y="18227"/>
                  </a:cubicBezTo>
                  <a:cubicBezTo>
                    <a:pt x="1068" y="14891"/>
                    <a:pt x="534" y="1982"/>
                    <a:pt x="3303" y="314"/>
                  </a:cubicBezTo>
                  <a:cubicBezTo>
                    <a:pt x="3370" y="247"/>
                    <a:pt x="3403" y="147"/>
                    <a:pt x="3370" y="81"/>
                  </a:cubicBezTo>
                  <a:cubicBezTo>
                    <a:pt x="3321" y="32"/>
                    <a:pt x="3254" y="1"/>
                    <a:pt x="3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53"/>
            <p:cNvSpPr/>
            <p:nvPr/>
          </p:nvSpPr>
          <p:spPr>
            <a:xfrm>
              <a:off x="1529600" y="2165750"/>
              <a:ext cx="64225" cy="448250"/>
            </a:xfrm>
            <a:custGeom>
              <a:avLst/>
              <a:gdLst/>
              <a:ahLst/>
              <a:cxnLst/>
              <a:rect l="l" t="t" r="r" b="b"/>
              <a:pathLst>
                <a:path w="2569" h="17930" extrusionOk="0">
                  <a:moveTo>
                    <a:pt x="155" y="0"/>
                  </a:moveTo>
                  <a:cubicBezTo>
                    <a:pt x="117" y="0"/>
                    <a:pt x="84" y="17"/>
                    <a:pt x="67" y="50"/>
                  </a:cubicBezTo>
                  <a:cubicBezTo>
                    <a:pt x="0" y="117"/>
                    <a:pt x="0" y="217"/>
                    <a:pt x="67" y="284"/>
                  </a:cubicBezTo>
                  <a:cubicBezTo>
                    <a:pt x="2235" y="2052"/>
                    <a:pt x="1602" y="10624"/>
                    <a:pt x="1235" y="15228"/>
                  </a:cubicBezTo>
                  <a:cubicBezTo>
                    <a:pt x="1168" y="16262"/>
                    <a:pt x="1101" y="17162"/>
                    <a:pt x="1068" y="17763"/>
                  </a:cubicBezTo>
                  <a:cubicBezTo>
                    <a:pt x="1068" y="17863"/>
                    <a:pt x="1135" y="17930"/>
                    <a:pt x="1235" y="17930"/>
                  </a:cubicBezTo>
                  <a:cubicBezTo>
                    <a:pt x="1301" y="17930"/>
                    <a:pt x="1401" y="17863"/>
                    <a:pt x="1401" y="17763"/>
                  </a:cubicBezTo>
                  <a:cubicBezTo>
                    <a:pt x="1401" y="17162"/>
                    <a:pt x="1468" y="16262"/>
                    <a:pt x="1568" y="15261"/>
                  </a:cubicBezTo>
                  <a:cubicBezTo>
                    <a:pt x="1935" y="10258"/>
                    <a:pt x="2569" y="1918"/>
                    <a:pt x="267" y="50"/>
                  </a:cubicBezTo>
                  <a:cubicBezTo>
                    <a:pt x="234" y="17"/>
                    <a:pt x="192" y="0"/>
                    <a:pt x="1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53"/>
            <p:cNvSpPr/>
            <p:nvPr/>
          </p:nvSpPr>
          <p:spPr>
            <a:xfrm>
              <a:off x="1302775" y="2087900"/>
              <a:ext cx="62575" cy="63275"/>
            </a:xfrm>
            <a:custGeom>
              <a:avLst/>
              <a:gdLst/>
              <a:ahLst/>
              <a:cxnLst/>
              <a:rect l="l" t="t" r="r" b="b"/>
              <a:pathLst>
                <a:path w="2503" h="2531" extrusionOk="0">
                  <a:moveTo>
                    <a:pt x="2135" y="362"/>
                  </a:moveTo>
                  <a:cubicBezTo>
                    <a:pt x="2035" y="629"/>
                    <a:pt x="1868" y="996"/>
                    <a:pt x="1668" y="1196"/>
                  </a:cubicBezTo>
                  <a:cubicBezTo>
                    <a:pt x="1601" y="1263"/>
                    <a:pt x="1501" y="1296"/>
                    <a:pt x="1368" y="1363"/>
                  </a:cubicBezTo>
                  <a:cubicBezTo>
                    <a:pt x="1134" y="1496"/>
                    <a:pt x="901" y="1663"/>
                    <a:pt x="667" y="1830"/>
                  </a:cubicBezTo>
                  <a:cubicBezTo>
                    <a:pt x="601" y="1897"/>
                    <a:pt x="534" y="1930"/>
                    <a:pt x="467" y="1997"/>
                  </a:cubicBezTo>
                  <a:cubicBezTo>
                    <a:pt x="534" y="1763"/>
                    <a:pt x="667" y="1563"/>
                    <a:pt x="834" y="1396"/>
                  </a:cubicBezTo>
                  <a:cubicBezTo>
                    <a:pt x="1134" y="963"/>
                    <a:pt x="1601" y="629"/>
                    <a:pt x="2135" y="362"/>
                  </a:cubicBezTo>
                  <a:close/>
                  <a:moveTo>
                    <a:pt x="2236" y="0"/>
                  </a:moveTo>
                  <a:cubicBezTo>
                    <a:pt x="2162" y="0"/>
                    <a:pt x="2091" y="39"/>
                    <a:pt x="2068" y="62"/>
                  </a:cubicBezTo>
                  <a:cubicBezTo>
                    <a:pt x="1435" y="362"/>
                    <a:pt x="934" y="729"/>
                    <a:pt x="567" y="1196"/>
                  </a:cubicBezTo>
                  <a:cubicBezTo>
                    <a:pt x="300" y="1530"/>
                    <a:pt x="100" y="1930"/>
                    <a:pt x="0" y="2330"/>
                  </a:cubicBezTo>
                  <a:cubicBezTo>
                    <a:pt x="0" y="2397"/>
                    <a:pt x="34" y="2464"/>
                    <a:pt x="67" y="2497"/>
                  </a:cubicBezTo>
                  <a:cubicBezTo>
                    <a:pt x="100" y="2497"/>
                    <a:pt x="134" y="2530"/>
                    <a:pt x="167" y="2530"/>
                  </a:cubicBezTo>
                  <a:cubicBezTo>
                    <a:pt x="200" y="2530"/>
                    <a:pt x="234" y="2497"/>
                    <a:pt x="234" y="2497"/>
                  </a:cubicBezTo>
                  <a:cubicBezTo>
                    <a:pt x="467" y="2364"/>
                    <a:pt x="667" y="2230"/>
                    <a:pt x="868" y="2097"/>
                  </a:cubicBezTo>
                  <a:cubicBezTo>
                    <a:pt x="1101" y="1930"/>
                    <a:pt x="1301" y="1763"/>
                    <a:pt x="1568" y="1630"/>
                  </a:cubicBezTo>
                  <a:cubicBezTo>
                    <a:pt x="1668" y="1563"/>
                    <a:pt x="1768" y="1496"/>
                    <a:pt x="1868" y="1430"/>
                  </a:cubicBezTo>
                  <a:cubicBezTo>
                    <a:pt x="2135" y="1163"/>
                    <a:pt x="2402" y="696"/>
                    <a:pt x="2469" y="362"/>
                  </a:cubicBezTo>
                  <a:cubicBezTo>
                    <a:pt x="2502" y="329"/>
                    <a:pt x="2502" y="229"/>
                    <a:pt x="2469" y="129"/>
                  </a:cubicBezTo>
                  <a:cubicBezTo>
                    <a:pt x="2435" y="62"/>
                    <a:pt x="2402" y="29"/>
                    <a:pt x="2335" y="29"/>
                  </a:cubicBezTo>
                  <a:cubicBezTo>
                    <a:pt x="2304" y="8"/>
                    <a:pt x="2270" y="0"/>
                    <a:pt x="22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53"/>
            <p:cNvSpPr/>
            <p:nvPr/>
          </p:nvSpPr>
          <p:spPr>
            <a:xfrm>
              <a:off x="1356150" y="2074325"/>
              <a:ext cx="87575" cy="49325"/>
            </a:xfrm>
            <a:custGeom>
              <a:avLst/>
              <a:gdLst/>
              <a:ahLst/>
              <a:cxnLst/>
              <a:rect l="l" t="t" r="r" b="b"/>
              <a:pathLst>
                <a:path w="3503" h="1973" extrusionOk="0">
                  <a:moveTo>
                    <a:pt x="3036" y="305"/>
                  </a:moveTo>
                  <a:cubicBezTo>
                    <a:pt x="3036" y="305"/>
                    <a:pt x="3036" y="338"/>
                    <a:pt x="3036" y="338"/>
                  </a:cubicBezTo>
                  <a:cubicBezTo>
                    <a:pt x="3136" y="872"/>
                    <a:pt x="3002" y="1005"/>
                    <a:pt x="2502" y="1172"/>
                  </a:cubicBezTo>
                  <a:cubicBezTo>
                    <a:pt x="1935" y="1339"/>
                    <a:pt x="1368" y="1506"/>
                    <a:pt x="767" y="1606"/>
                  </a:cubicBezTo>
                  <a:cubicBezTo>
                    <a:pt x="673" y="1629"/>
                    <a:pt x="579" y="1653"/>
                    <a:pt x="484" y="1653"/>
                  </a:cubicBezTo>
                  <a:cubicBezTo>
                    <a:pt x="445" y="1653"/>
                    <a:pt x="406" y="1649"/>
                    <a:pt x="367" y="1639"/>
                  </a:cubicBezTo>
                  <a:cubicBezTo>
                    <a:pt x="467" y="1406"/>
                    <a:pt x="667" y="905"/>
                    <a:pt x="967" y="738"/>
                  </a:cubicBezTo>
                  <a:cubicBezTo>
                    <a:pt x="1034" y="705"/>
                    <a:pt x="1134" y="672"/>
                    <a:pt x="1234" y="672"/>
                  </a:cubicBezTo>
                  <a:lnTo>
                    <a:pt x="2936" y="338"/>
                  </a:lnTo>
                  <a:cubicBezTo>
                    <a:pt x="3002" y="305"/>
                    <a:pt x="3036" y="305"/>
                    <a:pt x="3036" y="305"/>
                  </a:cubicBezTo>
                  <a:close/>
                  <a:moveTo>
                    <a:pt x="2973" y="1"/>
                  </a:moveTo>
                  <a:cubicBezTo>
                    <a:pt x="2928" y="1"/>
                    <a:pt x="2891" y="5"/>
                    <a:pt x="2869" y="5"/>
                  </a:cubicBezTo>
                  <a:lnTo>
                    <a:pt x="1168" y="338"/>
                  </a:lnTo>
                  <a:cubicBezTo>
                    <a:pt x="1068" y="372"/>
                    <a:pt x="934" y="405"/>
                    <a:pt x="801" y="472"/>
                  </a:cubicBezTo>
                  <a:cubicBezTo>
                    <a:pt x="400" y="705"/>
                    <a:pt x="167" y="1239"/>
                    <a:pt x="33" y="1639"/>
                  </a:cubicBezTo>
                  <a:cubicBezTo>
                    <a:pt x="33" y="1639"/>
                    <a:pt x="0" y="1739"/>
                    <a:pt x="33" y="1806"/>
                  </a:cubicBezTo>
                  <a:cubicBezTo>
                    <a:pt x="67" y="1873"/>
                    <a:pt x="134" y="1939"/>
                    <a:pt x="234" y="1939"/>
                  </a:cubicBezTo>
                  <a:cubicBezTo>
                    <a:pt x="300" y="1973"/>
                    <a:pt x="334" y="1973"/>
                    <a:pt x="400" y="1973"/>
                  </a:cubicBezTo>
                  <a:cubicBezTo>
                    <a:pt x="534" y="1973"/>
                    <a:pt x="667" y="1939"/>
                    <a:pt x="834" y="1906"/>
                  </a:cubicBezTo>
                  <a:cubicBezTo>
                    <a:pt x="1434" y="1806"/>
                    <a:pt x="2035" y="1639"/>
                    <a:pt x="2602" y="1439"/>
                  </a:cubicBezTo>
                  <a:cubicBezTo>
                    <a:pt x="3169" y="1272"/>
                    <a:pt x="3503" y="1005"/>
                    <a:pt x="3336" y="271"/>
                  </a:cubicBezTo>
                  <a:cubicBezTo>
                    <a:pt x="3336" y="238"/>
                    <a:pt x="3336" y="171"/>
                    <a:pt x="3269" y="105"/>
                  </a:cubicBezTo>
                  <a:cubicBezTo>
                    <a:pt x="3180" y="16"/>
                    <a:pt x="3062" y="1"/>
                    <a:pt x="29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53"/>
            <p:cNvSpPr/>
            <p:nvPr/>
          </p:nvSpPr>
          <p:spPr>
            <a:xfrm>
              <a:off x="1446200" y="2077025"/>
              <a:ext cx="89250" cy="49975"/>
            </a:xfrm>
            <a:custGeom>
              <a:avLst/>
              <a:gdLst/>
              <a:ahLst/>
              <a:cxnLst/>
              <a:rect l="l" t="t" r="r" b="b"/>
              <a:pathLst>
                <a:path w="3570" h="1999" extrusionOk="0">
                  <a:moveTo>
                    <a:pt x="578" y="308"/>
                  </a:moveTo>
                  <a:cubicBezTo>
                    <a:pt x="679" y="308"/>
                    <a:pt x="834" y="325"/>
                    <a:pt x="1068" y="364"/>
                  </a:cubicBezTo>
                  <a:cubicBezTo>
                    <a:pt x="1468" y="430"/>
                    <a:pt x="1835" y="497"/>
                    <a:pt x="2169" y="597"/>
                  </a:cubicBezTo>
                  <a:cubicBezTo>
                    <a:pt x="2302" y="630"/>
                    <a:pt x="2436" y="664"/>
                    <a:pt x="2536" y="697"/>
                  </a:cubicBezTo>
                  <a:cubicBezTo>
                    <a:pt x="2736" y="764"/>
                    <a:pt x="2903" y="1097"/>
                    <a:pt x="3070" y="1364"/>
                  </a:cubicBezTo>
                  <a:cubicBezTo>
                    <a:pt x="3103" y="1464"/>
                    <a:pt x="3136" y="1564"/>
                    <a:pt x="3203" y="1631"/>
                  </a:cubicBezTo>
                  <a:cubicBezTo>
                    <a:pt x="2736" y="1398"/>
                    <a:pt x="2202" y="1331"/>
                    <a:pt x="1702" y="1231"/>
                  </a:cubicBezTo>
                  <a:cubicBezTo>
                    <a:pt x="1335" y="1164"/>
                    <a:pt x="935" y="1097"/>
                    <a:pt x="601" y="964"/>
                  </a:cubicBezTo>
                  <a:cubicBezTo>
                    <a:pt x="534" y="964"/>
                    <a:pt x="468" y="931"/>
                    <a:pt x="434" y="897"/>
                  </a:cubicBezTo>
                  <a:cubicBezTo>
                    <a:pt x="368" y="764"/>
                    <a:pt x="368" y="497"/>
                    <a:pt x="434" y="330"/>
                  </a:cubicBezTo>
                  <a:cubicBezTo>
                    <a:pt x="462" y="316"/>
                    <a:pt x="507" y="308"/>
                    <a:pt x="578" y="308"/>
                  </a:cubicBezTo>
                  <a:close/>
                  <a:moveTo>
                    <a:pt x="558" y="0"/>
                  </a:moveTo>
                  <a:cubicBezTo>
                    <a:pt x="286" y="0"/>
                    <a:pt x="212" y="74"/>
                    <a:pt x="167" y="163"/>
                  </a:cubicBezTo>
                  <a:cubicBezTo>
                    <a:pt x="67" y="364"/>
                    <a:pt x="1" y="797"/>
                    <a:pt x="201" y="1064"/>
                  </a:cubicBezTo>
                  <a:cubicBezTo>
                    <a:pt x="268" y="1164"/>
                    <a:pt x="401" y="1231"/>
                    <a:pt x="501" y="1264"/>
                  </a:cubicBezTo>
                  <a:cubicBezTo>
                    <a:pt x="868" y="1398"/>
                    <a:pt x="1268" y="1464"/>
                    <a:pt x="1635" y="1531"/>
                  </a:cubicBezTo>
                  <a:cubicBezTo>
                    <a:pt x="2169" y="1631"/>
                    <a:pt x="2636" y="1731"/>
                    <a:pt x="3103" y="1931"/>
                  </a:cubicBezTo>
                  <a:cubicBezTo>
                    <a:pt x="3136" y="1965"/>
                    <a:pt x="3203" y="1998"/>
                    <a:pt x="3270" y="1998"/>
                  </a:cubicBezTo>
                  <a:cubicBezTo>
                    <a:pt x="3336" y="1998"/>
                    <a:pt x="3370" y="1965"/>
                    <a:pt x="3403" y="1965"/>
                  </a:cubicBezTo>
                  <a:cubicBezTo>
                    <a:pt x="3470" y="1931"/>
                    <a:pt x="3503" y="1865"/>
                    <a:pt x="3537" y="1798"/>
                  </a:cubicBezTo>
                  <a:cubicBezTo>
                    <a:pt x="3570" y="1665"/>
                    <a:pt x="3503" y="1531"/>
                    <a:pt x="3470" y="1464"/>
                  </a:cubicBezTo>
                  <a:cubicBezTo>
                    <a:pt x="3436" y="1398"/>
                    <a:pt x="3370" y="1298"/>
                    <a:pt x="3336" y="1231"/>
                  </a:cubicBezTo>
                  <a:cubicBezTo>
                    <a:pt x="3170" y="897"/>
                    <a:pt x="2969" y="497"/>
                    <a:pt x="2636" y="397"/>
                  </a:cubicBezTo>
                  <a:cubicBezTo>
                    <a:pt x="2502" y="364"/>
                    <a:pt x="2369" y="330"/>
                    <a:pt x="2236" y="297"/>
                  </a:cubicBezTo>
                  <a:cubicBezTo>
                    <a:pt x="1902" y="197"/>
                    <a:pt x="1535" y="130"/>
                    <a:pt x="1135" y="63"/>
                  </a:cubicBezTo>
                  <a:cubicBezTo>
                    <a:pt x="879" y="19"/>
                    <a:pt x="694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53"/>
            <p:cNvSpPr/>
            <p:nvPr/>
          </p:nvSpPr>
          <p:spPr>
            <a:xfrm>
              <a:off x="1530425" y="2097475"/>
              <a:ext cx="60900" cy="58700"/>
            </a:xfrm>
            <a:custGeom>
              <a:avLst/>
              <a:gdLst/>
              <a:ahLst/>
              <a:cxnLst/>
              <a:rect l="l" t="t" r="r" b="b"/>
              <a:pathLst>
                <a:path w="2436" h="2348" extrusionOk="0">
                  <a:moveTo>
                    <a:pt x="434" y="346"/>
                  </a:moveTo>
                  <a:cubicBezTo>
                    <a:pt x="568" y="380"/>
                    <a:pt x="735" y="513"/>
                    <a:pt x="901" y="613"/>
                  </a:cubicBezTo>
                  <a:cubicBezTo>
                    <a:pt x="1368" y="980"/>
                    <a:pt x="1769" y="1314"/>
                    <a:pt x="2002" y="1847"/>
                  </a:cubicBezTo>
                  <a:cubicBezTo>
                    <a:pt x="2036" y="1847"/>
                    <a:pt x="2036" y="1847"/>
                    <a:pt x="2036" y="1881"/>
                  </a:cubicBezTo>
                  <a:lnTo>
                    <a:pt x="1969" y="1847"/>
                  </a:lnTo>
                  <a:cubicBezTo>
                    <a:pt x="1569" y="1614"/>
                    <a:pt x="1168" y="1380"/>
                    <a:pt x="835" y="1080"/>
                  </a:cubicBezTo>
                  <a:cubicBezTo>
                    <a:pt x="668" y="913"/>
                    <a:pt x="568" y="646"/>
                    <a:pt x="434" y="380"/>
                  </a:cubicBezTo>
                  <a:cubicBezTo>
                    <a:pt x="434" y="380"/>
                    <a:pt x="434" y="346"/>
                    <a:pt x="434" y="346"/>
                  </a:cubicBezTo>
                  <a:close/>
                  <a:moveTo>
                    <a:pt x="264" y="1"/>
                  </a:moveTo>
                  <a:cubicBezTo>
                    <a:pt x="221" y="1"/>
                    <a:pt x="178" y="5"/>
                    <a:pt x="134" y="13"/>
                  </a:cubicBezTo>
                  <a:cubicBezTo>
                    <a:pt x="101" y="13"/>
                    <a:pt x="67" y="46"/>
                    <a:pt x="34" y="79"/>
                  </a:cubicBezTo>
                  <a:cubicBezTo>
                    <a:pt x="1" y="146"/>
                    <a:pt x="1" y="179"/>
                    <a:pt x="34" y="246"/>
                  </a:cubicBezTo>
                  <a:cubicBezTo>
                    <a:pt x="67" y="313"/>
                    <a:pt x="101" y="413"/>
                    <a:pt x="168" y="513"/>
                  </a:cubicBezTo>
                  <a:cubicBezTo>
                    <a:pt x="268" y="780"/>
                    <a:pt x="401" y="1113"/>
                    <a:pt x="635" y="1314"/>
                  </a:cubicBezTo>
                  <a:cubicBezTo>
                    <a:pt x="968" y="1647"/>
                    <a:pt x="1402" y="1881"/>
                    <a:pt x="1802" y="2114"/>
                  </a:cubicBezTo>
                  <a:lnTo>
                    <a:pt x="2069" y="2248"/>
                  </a:lnTo>
                  <a:lnTo>
                    <a:pt x="2169" y="2314"/>
                  </a:lnTo>
                  <a:cubicBezTo>
                    <a:pt x="2169" y="2314"/>
                    <a:pt x="2202" y="2348"/>
                    <a:pt x="2236" y="2348"/>
                  </a:cubicBezTo>
                  <a:cubicBezTo>
                    <a:pt x="2269" y="2348"/>
                    <a:pt x="2269" y="2348"/>
                    <a:pt x="2302" y="2314"/>
                  </a:cubicBezTo>
                  <a:cubicBezTo>
                    <a:pt x="2369" y="2314"/>
                    <a:pt x="2402" y="2248"/>
                    <a:pt x="2402" y="2214"/>
                  </a:cubicBezTo>
                  <a:cubicBezTo>
                    <a:pt x="2436" y="2014"/>
                    <a:pt x="2369" y="1847"/>
                    <a:pt x="2302" y="1714"/>
                  </a:cubicBezTo>
                  <a:cubicBezTo>
                    <a:pt x="2036" y="1147"/>
                    <a:pt x="1569" y="746"/>
                    <a:pt x="1102" y="380"/>
                  </a:cubicBezTo>
                  <a:cubicBezTo>
                    <a:pt x="866" y="203"/>
                    <a:pt x="580" y="1"/>
                    <a:pt x="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53"/>
            <p:cNvSpPr/>
            <p:nvPr/>
          </p:nvSpPr>
          <p:spPr>
            <a:xfrm>
              <a:off x="1173500" y="3188775"/>
              <a:ext cx="140975" cy="11475"/>
            </a:xfrm>
            <a:custGeom>
              <a:avLst/>
              <a:gdLst/>
              <a:ahLst/>
              <a:cxnLst/>
              <a:rect l="l" t="t" r="r" b="b"/>
              <a:pathLst>
                <a:path w="5639" h="459" extrusionOk="0">
                  <a:moveTo>
                    <a:pt x="2271" y="0"/>
                  </a:moveTo>
                  <a:cubicBezTo>
                    <a:pt x="1568" y="0"/>
                    <a:pt x="865" y="19"/>
                    <a:pt x="168" y="59"/>
                  </a:cubicBezTo>
                  <a:cubicBezTo>
                    <a:pt x="68" y="59"/>
                    <a:pt x="1" y="125"/>
                    <a:pt x="1" y="225"/>
                  </a:cubicBezTo>
                  <a:cubicBezTo>
                    <a:pt x="1" y="292"/>
                    <a:pt x="68" y="359"/>
                    <a:pt x="168" y="359"/>
                  </a:cubicBezTo>
                  <a:cubicBezTo>
                    <a:pt x="853" y="333"/>
                    <a:pt x="1538" y="317"/>
                    <a:pt x="2222" y="317"/>
                  </a:cubicBezTo>
                  <a:cubicBezTo>
                    <a:pt x="3305" y="317"/>
                    <a:pt x="4388" y="357"/>
                    <a:pt x="5471" y="459"/>
                  </a:cubicBezTo>
                  <a:cubicBezTo>
                    <a:pt x="5572" y="459"/>
                    <a:pt x="5638" y="392"/>
                    <a:pt x="5638" y="292"/>
                  </a:cubicBezTo>
                  <a:cubicBezTo>
                    <a:pt x="5638" y="225"/>
                    <a:pt x="5605" y="125"/>
                    <a:pt x="5505" y="125"/>
                  </a:cubicBezTo>
                  <a:cubicBezTo>
                    <a:pt x="4434" y="44"/>
                    <a:pt x="3351" y="0"/>
                    <a:pt x="22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53"/>
            <p:cNvSpPr/>
            <p:nvPr/>
          </p:nvSpPr>
          <p:spPr>
            <a:xfrm>
              <a:off x="882475" y="3192725"/>
              <a:ext cx="466175" cy="74250"/>
            </a:xfrm>
            <a:custGeom>
              <a:avLst/>
              <a:gdLst/>
              <a:ahLst/>
              <a:cxnLst/>
              <a:rect l="l" t="t" r="r" b="b"/>
              <a:pathLst>
                <a:path w="18647" h="2970" extrusionOk="0">
                  <a:moveTo>
                    <a:pt x="7639" y="1"/>
                  </a:moveTo>
                  <a:cubicBezTo>
                    <a:pt x="5204" y="1"/>
                    <a:pt x="2769" y="101"/>
                    <a:pt x="400" y="301"/>
                  </a:cubicBezTo>
                  <a:cubicBezTo>
                    <a:pt x="334" y="301"/>
                    <a:pt x="134" y="301"/>
                    <a:pt x="67" y="468"/>
                  </a:cubicBezTo>
                  <a:cubicBezTo>
                    <a:pt x="0" y="568"/>
                    <a:pt x="34" y="701"/>
                    <a:pt x="67" y="734"/>
                  </a:cubicBezTo>
                  <a:lnTo>
                    <a:pt x="267" y="1535"/>
                  </a:lnTo>
                  <a:cubicBezTo>
                    <a:pt x="300" y="1602"/>
                    <a:pt x="334" y="1735"/>
                    <a:pt x="400" y="1802"/>
                  </a:cubicBezTo>
                  <a:cubicBezTo>
                    <a:pt x="501" y="1869"/>
                    <a:pt x="601" y="1869"/>
                    <a:pt x="667" y="1869"/>
                  </a:cubicBezTo>
                  <a:cubicBezTo>
                    <a:pt x="6572" y="2402"/>
                    <a:pt x="12576" y="2769"/>
                    <a:pt x="18480" y="2969"/>
                  </a:cubicBezTo>
                  <a:lnTo>
                    <a:pt x="18513" y="2969"/>
                  </a:lnTo>
                  <a:cubicBezTo>
                    <a:pt x="18580" y="2969"/>
                    <a:pt x="18647" y="2903"/>
                    <a:pt x="18647" y="2803"/>
                  </a:cubicBezTo>
                  <a:cubicBezTo>
                    <a:pt x="18647" y="2736"/>
                    <a:pt x="18580" y="2669"/>
                    <a:pt x="18513" y="2669"/>
                  </a:cubicBezTo>
                  <a:cubicBezTo>
                    <a:pt x="12576" y="2469"/>
                    <a:pt x="6605" y="2102"/>
                    <a:pt x="701" y="1568"/>
                  </a:cubicBezTo>
                  <a:lnTo>
                    <a:pt x="601" y="1568"/>
                  </a:lnTo>
                  <a:cubicBezTo>
                    <a:pt x="601" y="1535"/>
                    <a:pt x="601" y="1502"/>
                    <a:pt x="567" y="1468"/>
                  </a:cubicBezTo>
                  <a:lnTo>
                    <a:pt x="367" y="668"/>
                  </a:lnTo>
                  <a:cubicBezTo>
                    <a:pt x="334" y="634"/>
                    <a:pt x="334" y="634"/>
                    <a:pt x="334" y="634"/>
                  </a:cubicBezTo>
                  <a:cubicBezTo>
                    <a:pt x="334" y="634"/>
                    <a:pt x="367" y="601"/>
                    <a:pt x="400" y="601"/>
                  </a:cubicBezTo>
                  <a:cubicBezTo>
                    <a:pt x="2769" y="434"/>
                    <a:pt x="5204" y="334"/>
                    <a:pt x="7639" y="334"/>
                  </a:cubicBezTo>
                  <a:cubicBezTo>
                    <a:pt x="7706" y="334"/>
                    <a:pt x="7772" y="267"/>
                    <a:pt x="7772" y="167"/>
                  </a:cubicBezTo>
                  <a:cubicBezTo>
                    <a:pt x="7772" y="67"/>
                    <a:pt x="7706" y="1"/>
                    <a:pt x="7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53"/>
            <p:cNvSpPr/>
            <p:nvPr/>
          </p:nvSpPr>
          <p:spPr>
            <a:xfrm>
              <a:off x="927500" y="3223575"/>
              <a:ext cx="151800" cy="9200"/>
            </a:xfrm>
            <a:custGeom>
              <a:avLst/>
              <a:gdLst/>
              <a:ahLst/>
              <a:cxnLst/>
              <a:rect l="l" t="t" r="r" b="b"/>
              <a:pathLst>
                <a:path w="6072" h="368" extrusionOk="0">
                  <a:moveTo>
                    <a:pt x="167" y="1"/>
                  </a:moveTo>
                  <a:cubicBezTo>
                    <a:pt x="67" y="1"/>
                    <a:pt x="0" y="68"/>
                    <a:pt x="0" y="168"/>
                  </a:cubicBezTo>
                  <a:cubicBezTo>
                    <a:pt x="0" y="234"/>
                    <a:pt x="67" y="301"/>
                    <a:pt x="134" y="301"/>
                  </a:cubicBezTo>
                  <a:cubicBezTo>
                    <a:pt x="1268" y="368"/>
                    <a:pt x="2069" y="368"/>
                    <a:pt x="2802" y="368"/>
                  </a:cubicBezTo>
                  <a:cubicBezTo>
                    <a:pt x="3603" y="368"/>
                    <a:pt x="4370" y="368"/>
                    <a:pt x="5438" y="334"/>
                  </a:cubicBezTo>
                  <a:lnTo>
                    <a:pt x="5938" y="301"/>
                  </a:lnTo>
                  <a:cubicBezTo>
                    <a:pt x="6005" y="301"/>
                    <a:pt x="6072" y="234"/>
                    <a:pt x="6072" y="168"/>
                  </a:cubicBezTo>
                  <a:cubicBezTo>
                    <a:pt x="6072" y="68"/>
                    <a:pt x="6005" y="1"/>
                    <a:pt x="5905" y="1"/>
                  </a:cubicBezTo>
                  <a:lnTo>
                    <a:pt x="5404" y="1"/>
                  </a:lnTo>
                  <a:cubicBezTo>
                    <a:pt x="4306" y="37"/>
                    <a:pt x="3530" y="64"/>
                    <a:pt x="2672" y="64"/>
                  </a:cubicBezTo>
                  <a:cubicBezTo>
                    <a:pt x="1967" y="64"/>
                    <a:pt x="1206" y="46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53"/>
            <p:cNvSpPr/>
            <p:nvPr/>
          </p:nvSpPr>
          <p:spPr>
            <a:xfrm>
              <a:off x="1100950" y="3222750"/>
              <a:ext cx="50075" cy="9200"/>
            </a:xfrm>
            <a:custGeom>
              <a:avLst/>
              <a:gdLst/>
              <a:ahLst/>
              <a:cxnLst/>
              <a:rect l="l" t="t" r="r" b="b"/>
              <a:pathLst>
                <a:path w="2003" h="368" extrusionOk="0">
                  <a:moveTo>
                    <a:pt x="168" y="0"/>
                  </a:moveTo>
                  <a:cubicBezTo>
                    <a:pt x="68" y="0"/>
                    <a:pt x="1" y="67"/>
                    <a:pt x="1" y="167"/>
                  </a:cubicBezTo>
                  <a:cubicBezTo>
                    <a:pt x="1" y="234"/>
                    <a:pt x="68" y="301"/>
                    <a:pt x="134" y="334"/>
                  </a:cubicBezTo>
                  <a:lnTo>
                    <a:pt x="1002" y="334"/>
                  </a:lnTo>
                  <a:cubicBezTo>
                    <a:pt x="1302" y="334"/>
                    <a:pt x="1602" y="334"/>
                    <a:pt x="1835" y="367"/>
                  </a:cubicBezTo>
                  <a:cubicBezTo>
                    <a:pt x="1936" y="367"/>
                    <a:pt x="2002" y="301"/>
                    <a:pt x="2002" y="201"/>
                  </a:cubicBezTo>
                  <a:cubicBezTo>
                    <a:pt x="2002" y="101"/>
                    <a:pt x="1936" y="34"/>
                    <a:pt x="1869" y="34"/>
                  </a:cubicBezTo>
                  <a:lnTo>
                    <a:pt x="1002" y="34"/>
                  </a:lnTo>
                  <a:cubicBezTo>
                    <a:pt x="701" y="0"/>
                    <a:pt x="401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53"/>
            <p:cNvSpPr/>
            <p:nvPr/>
          </p:nvSpPr>
          <p:spPr>
            <a:xfrm>
              <a:off x="1172675" y="3221075"/>
              <a:ext cx="159300" cy="15875"/>
            </a:xfrm>
            <a:custGeom>
              <a:avLst/>
              <a:gdLst/>
              <a:ahLst/>
              <a:cxnLst/>
              <a:rect l="l" t="t" r="r" b="b"/>
              <a:pathLst>
                <a:path w="6372" h="635" extrusionOk="0">
                  <a:moveTo>
                    <a:pt x="167" y="1"/>
                  </a:moveTo>
                  <a:cubicBezTo>
                    <a:pt x="101" y="1"/>
                    <a:pt x="1" y="67"/>
                    <a:pt x="1" y="134"/>
                  </a:cubicBezTo>
                  <a:cubicBezTo>
                    <a:pt x="1" y="234"/>
                    <a:pt x="67" y="301"/>
                    <a:pt x="167" y="301"/>
                  </a:cubicBezTo>
                  <a:cubicBezTo>
                    <a:pt x="2469" y="501"/>
                    <a:pt x="4204" y="601"/>
                    <a:pt x="6205" y="635"/>
                  </a:cubicBezTo>
                  <a:cubicBezTo>
                    <a:pt x="6305" y="635"/>
                    <a:pt x="6372" y="568"/>
                    <a:pt x="6372" y="501"/>
                  </a:cubicBezTo>
                  <a:cubicBezTo>
                    <a:pt x="6372" y="401"/>
                    <a:pt x="6305" y="334"/>
                    <a:pt x="6205" y="334"/>
                  </a:cubicBezTo>
                  <a:cubicBezTo>
                    <a:pt x="4237" y="268"/>
                    <a:pt x="2469" y="168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53"/>
            <p:cNvSpPr/>
            <p:nvPr/>
          </p:nvSpPr>
          <p:spPr>
            <a:xfrm>
              <a:off x="886625" y="3205225"/>
              <a:ext cx="191000" cy="18375"/>
            </a:xfrm>
            <a:custGeom>
              <a:avLst/>
              <a:gdLst/>
              <a:ahLst/>
              <a:cxnLst/>
              <a:rect l="l" t="t" r="r" b="b"/>
              <a:pathLst>
                <a:path w="7640" h="735" extrusionOk="0">
                  <a:moveTo>
                    <a:pt x="7473" y="1"/>
                  </a:moveTo>
                  <a:cubicBezTo>
                    <a:pt x="6606" y="34"/>
                    <a:pt x="5505" y="101"/>
                    <a:pt x="4337" y="201"/>
                  </a:cubicBezTo>
                  <a:cubicBezTo>
                    <a:pt x="2836" y="301"/>
                    <a:pt x="1302" y="401"/>
                    <a:pt x="134" y="401"/>
                  </a:cubicBezTo>
                  <a:cubicBezTo>
                    <a:pt x="68" y="401"/>
                    <a:pt x="1" y="468"/>
                    <a:pt x="1" y="568"/>
                  </a:cubicBezTo>
                  <a:cubicBezTo>
                    <a:pt x="1" y="668"/>
                    <a:pt x="68" y="735"/>
                    <a:pt x="134" y="735"/>
                  </a:cubicBezTo>
                  <a:cubicBezTo>
                    <a:pt x="1302" y="735"/>
                    <a:pt x="2870" y="635"/>
                    <a:pt x="4337" y="501"/>
                  </a:cubicBezTo>
                  <a:cubicBezTo>
                    <a:pt x="5505" y="435"/>
                    <a:pt x="6606" y="335"/>
                    <a:pt x="7506" y="335"/>
                  </a:cubicBezTo>
                  <a:cubicBezTo>
                    <a:pt x="7573" y="301"/>
                    <a:pt x="7640" y="234"/>
                    <a:pt x="7640" y="168"/>
                  </a:cubicBezTo>
                  <a:cubicBezTo>
                    <a:pt x="7640" y="68"/>
                    <a:pt x="7573" y="1"/>
                    <a:pt x="74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53"/>
            <p:cNvSpPr/>
            <p:nvPr/>
          </p:nvSpPr>
          <p:spPr>
            <a:xfrm>
              <a:off x="1172675" y="3202525"/>
              <a:ext cx="149300" cy="14400"/>
            </a:xfrm>
            <a:custGeom>
              <a:avLst/>
              <a:gdLst/>
              <a:ahLst/>
              <a:cxnLst/>
              <a:rect l="l" t="t" r="r" b="b"/>
              <a:pathLst>
                <a:path w="5972" h="576" extrusionOk="0">
                  <a:moveTo>
                    <a:pt x="129" y="0"/>
                  </a:moveTo>
                  <a:cubicBezTo>
                    <a:pt x="68" y="0"/>
                    <a:pt x="1" y="60"/>
                    <a:pt x="1" y="142"/>
                  </a:cubicBezTo>
                  <a:cubicBezTo>
                    <a:pt x="1" y="209"/>
                    <a:pt x="67" y="309"/>
                    <a:pt x="134" y="309"/>
                  </a:cubicBezTo>
                  <a:cubicBezTo>
                    <a:pt x="1768" y="476"/>
                    <a:pt x="4003" y="576"/>
                    <a:pt x="5805" y="576"/>
                  </a:cubicBezTo>
                  <a:cubicBezTo>
                    <a:pt x="5905" y="576"/>
                    <a:pt x="5971" y="509"/>
                    <a:pt x="5971" y="409"/>
                  </a:cubicBezTo>
                  <a:cubicBezTo>
                    <a:pt x="5971" y="342"/>
                    <a:pt x="5905" y="276"/>
                    <a:pt x="5805" y="276"/>
                  </a:cubicBezTo>
                  <a:cubicBezTo>
                    <a:pt x="4003" y="276"/>
                    <a:pt x="1802" y="142"/>
                    <a:pt x="167" y="9"/>
                  </a:cubicBezTo>
                  <a:cubicBezTo>
                    <a:pt x="155" y="3"/>
                    <a:pt x="143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53"/>
            <p:cNvSpPr/>
            <p:nvPr/>
          </p:nvSpPr>
          <p:spPr>
            <a:xfrm>
              <a:off x="1563800" y="3191900"/>
              <a:ext cx="139275" cy="9200"/>
            </a:xfrm>
            <a:custGeom>
              <a:avLst/>
              <a:gdLst/>
              <a:ahLst/>
              <a:cxnLst/>
              <a:rect l="l" t="t" r="r" b="b"/>
              <a:pathLst>
                <a:path w="5571" h="368" extrusionOk="0">
                  <a:moveTo>
                    <a:pt x="167" y="0"/>
                  </a:moveTo>
                  <a:cubicBezTo>
                    <a:pt x="100" y="0"/>
                    <a:pt x="0" y="67"/>
                    <a:pt x="0" y="167"/>
                  </a:cubicBezTo>
                  <a:cubicBezTo>
                    <a:pt x="0" y="267"/>
                    <a:pt x="67" y="334"/>
                    <a:pt x="167" y="334"/>
                  </a:cubicBezTo>
                  <a:lnTo>
                    <a:pt x="5437" y="367"/>
                  </a:lnTo>
                  <a:cubicBezTo>
                    <a:pt x="5504" y="367"/>
                    <a:pt x="5571" y="300"/>
                    <a:pt x="5571" y="200"/>
                  </a:cubicBezTo>
                  <a:cubicBezTo>
                    <a:pt x="5571" y="134"/>
                    <a:pt x="5504" y="67"/>
                    <a:pt x="5437" y="67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53"/>
            <p:cNvSpPr/>
            <p:nvPr/>
          </p:nvSpPr>
          <p:spPr>
            <a:xfrm>
              <a:off x="1535425" y="3195225"/>
              <a:ext cx="457850" cy="70925"/>
            </a:xfrm>
            <a:custGeom>
              <a:avLst/>
              <a:gdLst/>
              <a:ahLst/>
              <a:cxnLst/>
              <a:rect l="l" t="t" r="r" b="b"/>
              <a:pathLst>
                <a:path w="18314" h="2837" extrusionOk="0">
                  <a:moveTo>
                    <a:pt x="10675" y="1"/>
                  </a:moveTo>
                  <a:cubicBezTo>
                    <a:pt x="10608" y="1"/>
                    <a:pt x="10508" y="67"/>
                    <a:pt x="10508" y="134"/>
                  </a:cubicBezTo>
                  <a:cubicBezTo>
                    <a:pt x="10508" y="234"/>
                    <a:pt x="10575" y="301"/>
                    <a:pt x="10675" y="301"/>
                  </a:cubicBezTo>
                  <a:cubicBezTo>
                    <a:pt x="13077" y="301"/>
                    <a:pt x="15512" y="434"/>
                    <a:pt x="17880" y="668"/>
                  </a:cubicBezTo>
                  <a:cubicBezTo>
                    <a:pt x="17947" y="668"/>
                    <a:pt x="17980" y="701"/>
                    <a:pt x="17980" y="701"/>
                  </a:cubicBezTo>
                  <a:cubicBezTo>
                    <a:pt x="17980" y="701"/>
                    <a:pt x="17980" y="735"/>
                    <a:pt x="17980" y="735"/>
                  </a:cubicBezTo>
                  <a:lnTo>
                    <a:pt x="17747" y="1402"/>
                  </a:lnTo>
                  <a:cubicBezTo>
                    <a:pt x="17680" y="1602"/>
                    <a:pt x="17647" y="1669"/>
                    <a:pt x="17480" y="1735"/>
                  </a:cubicBezTo>
                  <a:cubicBezTo>
                    <a:pt x="17113" y="1835"/>
                    <a:pt x="16746" y="1869"/>
                    <a:pt x="16346" y="1902"/>
                  </a:cubicBezTo>
                  <a:cubicBezTo>
                    <a:pt x="14378" y="2102"/>
                    <a:pt x="12343" y="2102"/>
                    <a:pt x="10375" y="2136"/>
                  </a:cubicBezTo>
                  <a:lnTo>
                    <a:pt x="9441" y="2136"/>
                  </a:lnTo>
                  <a:cubicBezTo>
                    <a:pt x="8540" y="2169"/>
                    <a:pt x="7606" y="2202"/>
                    <a:pt x="6706" y="2269"/>
                  </a:cubicBezTo>
                  <a:cubicBezTo>
                    <a:pt x="5707" y="2320"/>
                    <a:pt x="4689" y="2391"/>
                    <a:pt x="3681" y="2391"/>
                  </a:cubicBezTo>
                  <a:cubicBezTo>
                    <a:pt x="3376" y="2391"/>
                    <a:pt x="3072" y="2385"/>
                    <a:pt x="2770" y="2369"/>
                  </a:cubicBezTo>
                  <a:cubicBezTo>
                    <a:pt x="2069" y="2369"/>
                    <a:pt x="1302" y="2402"/>
                    <a:pt x="568" y="2469"/>
                  </a:cubicBezTo>
                  <a:lnTo>
                    <a:pt x="168" y="2502"/>
                  </a:lnTo>
                  <a:cubicBezTo>
                    <a:pt x="68" y="2502"/>
                    <a:pt x="1" y="2603"/>
                    <a:pt x="1" y="2669"/>
                  </a:cubicBezTo>
                  <a:cubicBezTo>
                    <a:pt x="34" y="2769"/>
                    <a:pt x="101" y="2836"/>
                    <a:pt x="168" y="2836"/>
                  </a:cubicBezTo>
                  <a:lnTo>
                    <a:pt x="201" y="2803"/>
                  </a:lnTo>
                  <a:lnTo>
                    <a:pt x="601" y="2769"/>
                  </a:lnTo>
                  <a:cubicBezTo>
                    <a:pt x="1195" y="2742"/>
                    <a:pt x="1789" y="2694"/>
                    <a:pt x="2365" y="2694"/>
                  </a:cubicBezTo>
                  <a:cubicBezTo>
                    <a:pt x="2501" y="2694"/>
                    <a:pt x="2636" y="2696"/>
                    <a:pt x="2770" y="2703"/>
                  </a:cubicBezTo>
                  <a:cubicBezTo>
                    <a:pt x="3006" y="2709"/>
                    <a:pt x="3242" y="2711"/>
                    <a:pt x="3478" y="2711"/>
                  </a:cubicBezTo>
                  <a:cubicBezTo>
                    <a:pt x="4575" y="2711"/>
                    <a:pt x="5669" y="2652"/>
                    <a:pt x="6739" y="2569"/>
                  </a:cubicBezTo>
                  <a:cubicBezTo>
                    <a:pt x="7640" y="2536"/>
                    <a:pt x="8574" y="2469"/>
                    <a:pt x="9474" y="2469"/>
                  </a:cubicBezTo>
                  <a:lnTo>
                    <a:pt x="10375" y="2436"/>
                  </a:lnTo>
                  <a:cubicBezTo>
                    <a:pt x="12343" y="2436"/>
                    <a:pt x="14411" y="2402"/>
                    <a:pt x="16413" y="2202"/>
                  </a:cubicBezTo>
                  <a:cubicBezTo>
                    <a:pt x="16780" y="2169"/>
                    <a:pt x="17180" y="2136"/>
                    <a:pt x="17580" y="2035"/>
                  </a:cubicBezTo>
                  <a:cubicBezTo>
                    <a:pt x="17914" y="1935"/>
                    <a:pt x="17980" y="1702"/>
                    <a:pt x="18047" y="1502"/>
                  </a:cubicBezTo>
                  <a:lnTo>
                    <a:pt x="18281" y="835"/>
                  </a:lnTo>
                  <a:cubicBezTo>
                    <a:pt x="18281" y="801"/>
                    <a:pt x="18314" y="701"/>
                    <a:pt x="18281" y="568"/>
                  </a:cubicBezTo>
                  <a:cubicBezTo>
                    <a:pt x="18214" y="401"/>
                    <a:pt x="17980" y="368"/>
                    <a:pt x="17914" y="368"/>
                  </a:cubicBezTo>
                  <a:cubicBezTo>
                    <a:pt x="15545" y="101"/>
                    <a:pt x="13110" y="1"/>
                    <a:pt x="106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53"/>
            <p:cNvSpPr/>
            <p:nvPr/>
          </p:nvSpPr>
          <p:spPr>
            <a:xfrm>
              <a:off x="1560450" y="3209375"/>
              <a:ext cx="141800" cy="10075"/>
            </a:xfrm>
            <a:custGeom>
              <a:avLst/>
              <a:gdLst/>
              <a:ahLst/>
              <a:cxnLst/>
              <a:rect l="l" t="t" r="r" b="b"/>
              <a:pathLst>
                <a:path w="5672" h="403" extrusionOk="0">
                  <a:moveTo>
                    <a:pt x="3646" y="0"/>
                  </a:moveTo>
                  <a:cubicBezTo>
                    <a:pt x="2477" y="0"/>
                    <a:pt x="1287" y="37"/>
                    <a:pt x="167" y="102"/>
                  </a:cubicBezTo>
                  <a:cubicBezTo>
                    <a:pt x="67" y="102"/>
                    <a:pt x="1" y="169"/>
                    <a:pt x="34" y="269"/>
                  </a:cubicBezTo>
                  <a:cubicBezTo>
                    <a:pt x="34" y="335"/>
                    <a:pt x="101" y="402"/>
                    <a:pt x="167" y="402"/>
                  </a:cubicBezTo>
                  <a:cubicBezTo>
                    <a:pt x="1267" y="339"/>
                    <a:pt x="2434" y="315"/>
                    <a:pt x="3574" y="315"/>
                  </a:cubicBezTo>
                  <a:cubicBezTo>
                    <a:pt x="4232" y="315"/>
                    <a:pt x="4882" y="323"/>
                    <a:pt x="5505" y="335"/>
                  </a:cubicBezTo>
                  <a:cubicBezTo>
                    <a:pt x="5605" y="335"/>
                    <a:pt x="5671" y="269"/>
                    <a:pt x="5671" y="202"/>
                  </a:cubicBezTo>
                  <a:cubicBezTo>
                    <a:pt x="5671" y="102"/>
                    <a:pt x="5605" y="35"/>
                    <a:pt x="5538" y="35"/>
                  </a:cubicBezTo>
                  <a:cubicBezTo>
                    <a:pt x="4923" y="11"/>
                    <a:pt x="4288" y="0"/>
                    <a:pt x="36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53"/>
            <p:cNvSpPr/>
            <p:nvPr/>
          </p:nvSpPr>
          <p:spPr>
            <a:xfrm>
              <a:off x="1800625" y="3207750"/>
              <a:ext cx="190150" cy="15850"/>
            </a:xfrm>
            <a:custGeom>
              <a:avLst/>
              <a:gdLst/>
              <a:ahLst/>
              <a:cxnLst/>
              <a:rect l="l" t="t" r="r" b="b"/>
              <a:pathLst>
                <a:path w="7606" h="634" extrusionOk="0">
                  <a:moveTo>
                    <a:pt x="134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34" y="300"/>
                    <a:pt x="134" y="300"/>
                  </a:cubicBezTo>
                  <a:cubicBezTo>
                    <a:pt x="1301" y="367"/>
                    <a:pt x="2536" y="434"/>
                    <a:pt x="3770" y="467"/>
                  </a:cubicBezTo>
                  <a:cubicBezTo>
                    <a:pt x="5004" y="534"/>
                    <a:pt x="6238" y="600"/>
                    <a:pt x="7439" y="634"/>
                  </a:cubicBezTo>
                  <a:cubicBezTo>
                    <a:pt x="7506" y="634"/>
                    <a:pt x="7606" y="567"/>
                    <a:pt x="7606" y="500"/>
                  </a:cubicBezTo>
                  <a:cubicBezTo>
                    <a:pt x="7606" y="400"/>
                    <a:pt x="7539" y="334"/>
                    <a:pt x="7439" y="334"/>
                  </a:cubicBezTo>
                  <a:cubicBezTo>
                    <a:pt x="6272" y="300"/>
                    <a:pt x="5037" y="234"/>
                    <a:pt x="3803" y="167"/>
                  </a:cubicBezTo>
                  <a:cubicBezTo>
                    <a:pt x="2569" y="100"/>
                    <a:pt x="1335" y="33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53"/>
            <p:cNvSpPr/>
            <p:nvPr/>
          </p:nvSpPr>
          <p:spPr>
            <a:xfrm>
              <a:off x="1550450" y="3225875"/>
              <a:ext cx="153475" cy="11900"/>
            </a:xfrm>
            <a:custGeom>
              <a:avLst/>
              <a:gdLst/>
              <a:ahLst/>
              <a:cxnLst/>
              <a:rect l="l" t="t" r="r" b="b"/>
              <a:pathLst>
                <a:path w="6139" h="476" extrusionOk="0">
                  <a:moveTo>
                    <a:pt x="5179" y="0"/>
                  </a:moveTo>
                  <a:cubicBezTo>
                    <a:pt x="3793" y="0"/>
                    <a:pt x="2129" y="65"/>
                    <a:pt x="167" y="176"/>
                  </a:cubicBezTo>
                  <a:cubicBezTo>
                    <a:pt x="67" y="176"/>
                    <a:pt x="0" y="242"/>
                    <a:pt x="0" y="309"/>
                  </a:cubicBezTo>
                  <a:cubicBezTo>
                    <a:pt x="0" y="409"/>
                    <a:pt x="67" y="476"/>
                    <a:pt x="167" y="476"/>
                  </a:cubicBezTo>
                  <a:cubicBezTo>
                    <a:pt x="2002" y="374"/>
                    <a:pt x="3545" y="330"/>
                    <a:pt x="4840" y="330"/>
                  </a:cubicBezTo>
                  <a:cubicBezTo>
                    <a:pt x="5240" y="330"/>
                    <a:pt x="5617" y="335"/>
                    <a:pt x="5971" y="342"/>
                  </a:cubicBezTo>
                  <a:cubicBezTo>
                    <a:pt x="6071" y="342"/>
                    <a:pt x="6138" y="276"/>
                    <a:pt x="6138" y="176"/>
                  </a:cubicBezTo>
                  <a:cubicBezTo>
                    <a:pt x="6138" y="109"/>
                    <a:pt x="6071" y="9"/>
                    <a:pt x="6005" y="9"/>
                  </a:cubicBezTo>
                  <a:cubicBezTo>
                    <a:pt x="5741" y="3"/>
                    <a:pt x="5466" y="0"/>
                    <a:pt x="5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53"/>
            <p:cNvSpPr/>
            <p:nvPr/>
          </p:nvSpPr>
          <p:spPr>
            <a:xfrm>
              <a:off x="1723900" y="3225750"/>
              <a:ext cx="51725" cy="8700"/>
            </a:xfrm>
            <a:custGeom>
              <a:avLst/>
              <a:gdLst/>
              <a:ahLst/>
              <a:cxnLst/>
              <a:rect l="l" t="t" r="r" b="b"/>
              <a:pathLst>
                <a:path w="2069" h="348" extrusionOk="0">
                  <a:moveTo>
                    <a:pt x="1466" y="0"/>
                  </a:moveTo>
                  <a:cubicBezTo>
                    <a:pt x="1017" y="0"/>
                    <a:pt x="450" y="24"/>
                    <a:pt x="167" y="47"/>
                  </a:cubicBezTo>
                  <a:cubicBezTo>
                    <a:pt x="67" y="47"/>
                    <a:pt x="1" y="114"/>
                    <a:pt x="34" y="214"/>
                  </a:cubicBezTo>
                  <a:cubicBezTo>
                    <a:pt x="34" y="281"/>
                    <a:pt x="101" y="347"/>
                    <a:pt x="167" y="347"/>
                  </a:cubicBezTo>
                  <a:lnTo>
                    <a:pt x="201" y="347"/>
                  </a:lnTo>
                  <a:cubicBezTo>
                    <a:pt x="484" y="324"/>
                    <a:pt x="1034" y="300"/>
                    <a:pt x="1461" y="300"/>
                  </a:cubicBezTo>
                  <a:cubicBezTo>
                    <a:pt x="1638" y="300"/>
                    <a:pt x="1794" y="304"/>
                    <a:pt x="1902" y="314"/>
                  </a:cubicBezTo>
                  <a:cubicBezTo>
                    <a:pt x="2002" y="314"/>
                    <a:pt x="2069" y="247"/>
                    <a:pt x="2069" y="181"/>
                  </a:cubicBezTo>
                  <a:cubicBezTo>
                    <a:pt x="2069" y="81"/>
                    <a:pt x="2035" y="14"/>
                    <a:pt x="1935" y="14"/>
                  </a:cubicBezTo>
                  <a:cubicBezTo>
                    <a:pt x="1818" y="4"/>
                    <a:pt x="1652" y="0"/>
                    <a:pt x="14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53"/>
            <p:cNvSpPr/>
            <p:nvPr/>
          </p:nvSpPr>
          <p:spPr>
            <a:xfrm>
              <a:off x="1796450" y="3225250"/>
              <a:ext cx="161800" cy="8375"/>
            </a:xfrm>
            <a:custGeom>
              <a:avLst/>
              <a:gdLst/>
              <a:ahLst/>
              <a:cxnLst/>
              <a:rect l="l" t="t" r="r" b="b"/>
              <a:pathLst>
                <a:path w="6472" h="335" extrusionOk="0">
                  <a:moveTo>
                    <a:pt x="134" y="1"/>
                  </a:moveTo>
                  <a:cubicBezTo>
                    <a:pt x="34" y="1"/>
                    <a:pt x="1" y="101"/>
                    <a:pt x="1" y="167"/>
                  </a:cubicBezTo>
                  <a:cubicBezTo>
                    <a:pt x="1" y="267"/>
                    <a:pt x="67" y="334"/>
                    <a:pt x="134" y="334"/>
                  </a:cubicBezTo>
                  <a:cubicBezTo>
                    <a:pt x="1135" y="301"/>
                    <a:pt x="2202" y="301"/>
                    <a:pt x="3236" y="301"/>
                  </a:cubicBezTo>
                  <a:lnTo>
                    <a:pt x="6305" y="301"/>
                  </a:lnTo>
                  <a:cubicBezTo>
                    <a:pt x="6405" y="301"/>
                    <a:pt x="6472" y="234"/>
                    <a:pt x="6472" y="134"/>
                  </a:cubicBezTo>
                  <a:cubicBezTo>
                    <a:pt x="6472" y="67"/>
                    <a:pt x="6405" y="1"/>
                    <a:pt x="63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53"/>
            <p:cNvSpPr/>
            <p:nvPr/>
          </p:nvSpPr>
          <p:spPr>
            <a:xfrm>
              <a:off x="-186625" y="2652950"/>
              <a:ext cx="956525" cy="222900"/>
            </a:xfrm>
            <a:custGeom>
              <a:avLst/>
              <a:gdLst/>
              <a:ahLst/>
              <a:cxnLst/>
              <a:rect l="l" t="t" r="r" b="b"/>
              <a:pathLst>
                <a:path w="38261" h="8916" extrusionOk="0">
                  <a:moveTo>
                    <a:pt x="649" y="1"/>
                  </a:moveTo>
                  <a:cubicBezTo>
                    <a:pt x="579" y="1"/>
                    <a:pt x="534" y="55"/>
                    <a:pt x="534" y="110"/>
                  </a:cubicBezTo>
                  <a:cubicBezTo>
                    <a:pt x="0" y="1310"/>
                    <a:pt x="67" y="2678"/>
                    <a:pt x="100" y="3912"/>
                  </a:cubicBezTo>
                  <a:cubicBezTo>
                    <a:pt x="134" y="4780"/>
                    <a:pt x="167" y="5780"/>
                    <a:pt x="634" y="6648"/>
                  </a:cubicBezTo>
                  <a:cubicBezTo>
                    <a:pt x="1269" y="7806"/>
                    <a:pt x="2428" y="7961"/>
                    <a:pt x="3584" y="7961"/>
                  </a:cubicBezTo>
                  <a:cubicBezTo>
                    <a:pt x="3825" y="7961"/>
                    <a:pt x="4067" y="7954"/>
                    <a:pt x="4303" y="7949"/>
                  </a:cubicBezTo>
                  <a:lnTo>
                    <a:pt x="5171" y="7949"/>
                  </a:lnTo>
                  <a:cubicBezTo>
                    <a:pt x="7172" y="8015"/>
                    <a:pt x="9174" y="8082"/>
                    <a:pt x="11175" y="8182"/>
                  </a:cubicBezTo>
                  <a:cubicBezTo>
                    <a:pt x="15178" y="8349"/>
                    <a:pt x="19181" y="8616"/>
                    <a:pt x="23050" y="8916"/>
                  </a:cubicBezTo>
                  <a:cubicBezTo>
                    <a:pt x="23150" y="8916"/>
                    <a:pt x="23217" y="8849"/>
                    <a:pt x="23217" y="8782"/>
                  </a:cubicBezTo>
                  <a:cubicBezTo>
                    <a:pt x="23250" y="8682"/>
                    <a:pt x="23184" y="8616"/>
                    <a:pt x="23083" y="8616"/>
                  </a:cubicBezTo>
                  <a:cubicBezTo>
                    <a:pt x="19214" y="8315"/>
                    <a:pt x="15211" y="8049"/>
                    <a:pt x="11208" y="7882"/>
                  </a:cubicBezTo>
                  <a:cubicBezTo>
                    <a:pt x="9207" y="7782"/>
                    <a:pt x="7172" y="7715"/>
                    <a:pt x="5204" y="7648"/>
                  </a:cubicBezTo>
                  <a:lnTo>
                    <a:pt x="4303" y="7648"/>
                  </a:lnTo>
                  <a:cubicBezTo>
                    <a:pt x="4087" y="7654"/>
                    <a:pt x="3870" y="7659"/>
                    <a:pt x="3655" y="7659"/>
                  </a:cubicBezTo>
                  <a:cubicBezTo>
                    <a:pt x="2544" y="7659"/>
                    <a:pt x="1493" y="7515"/>
                    <a:pt x="934" y="6481"/>
                  </a:cubicBezTo>
                  <a:cubicBezTo>
                    <a:pt x="501" y="5714"/>
                    <a:pt x="467" y="4746"/>
                    <a:pt x="434" y="3879"/>
                  </a:cubicBezTo>
                  <a:cubicBezTo>
                    <a:pt x="401" y="2945"/>
                    <a:pt x="334" y="1877"/>
                    <a:pt x="601" y="910"/>
                  </a:cubicBezTo>
                  <a:lnTo>
                    <a:pt x="1001" y="5347"/>
                  </a:lnTo>
                  <a:cubicBezTo>
                    <a:pt x="1034" y="5580"/>
                    <a:pt x="1068" y="5914"/>
                    <a:pt x="1268" y="6181"/>
                  </a:cubicBezTo>
                  <a:cubicBezTo>
                    <a:pt x="1568" y="6548"/>
                    <a:pt x="2035" y="6581"/>
                    <a:pt x="2469" y="6581"/>
                  </a:cubicBezTo>
                  <a:cubicBezTo>
                    <a:pt x="5272" y="6661"/>
                    <a:pt x="8091" y="6700"/>
                    <a:pt x="10922" y="6700"/>
                  </a:cubicBezTo>
                  <a:cubicBezTo>
                    <a:pt x="19910" y="6700"/>
                    <a:pt x="29012" y="6300"/>
                    <a:pt x="38094" y="5513"/>
                  </a:cubicBezTo>
                  <a:cubicBezTo>
                    <a:pt x="38194" y="5513"/>
                    <a:pt x="38261" y="5413"/>
                    <a:pt x="38261" y="5347"/>
                  </a:cubicBezTo>
                  <a:cubicBezTo>
                    <a:pt x="38228" y="5247"/>
                    <a:pt x="38161" y="5180"/>
                    <a:pt x="38061" y="5180"/>
                  </a:cubicBezTo>
                  <a:cubicBezTo>
                    <a:pt x="28806" y="5981"/>
                    <a:pt x="19531" y="6382"/>
                    <a:pt x="10391" y="6382"/>
                  </a:cubicBezTo>
                  <a:cubicBezTo>
                    <a:pt x="7738" y="6382"/>
                    <a:pt x="5096" y="6348"/>
                    <a:pt x="2469" y="6281"/>
                  </a:cubicBezTo>
                  <a:cubicBezTo>
                    <a:pt x="2135" y="6281"/>
                    <a:pt x="1735" y="6247"/>
                    <a:pt x="1501" y="5980"/>
                  </a:cubicBezTo>
                  <a:cubicBezTo>
                    <a:pt x="1368" y="5814"/>
                    <a:pt x="1335" y="5580"/>
                    <a:pt x="1335" y="5313"/>
                  </a:cubicBezTo>
                  <a:lnTo>
                    <a:pt x="834" y="143"/>
                  </a:lnTo>
                  <a:cubicBezTo>
                    <a:pt x="801" y="76"/>
                    <a:pt x="768" y="9"/>
                    <a:pt x="701" y="9"/>
                  </a:cubicBezTo>
                  <a:cubicBezTo>
                    <a:pt x="682" y="3"/>
                    <a:pt x="665" y="1"/>
                    <a:pt x="6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53"/>
            <p:cNvSpPr/>
            <p:nvPr/>
          </p:nvSpPr>
          <p:spPr>
            <a:xfrm>
              <a:off x="412975" y="2867325"/>
              <a:ext cx="250200" cy="16875"/>
            </a:xfrm>
            <a:custGeom>
              <a:avLst/>
              <a:gdLst/>
              <a:ahLst/>
              <a:cxnLst/>
              <a:rect l="l" t="t" r="r" b="b"/>
              <a:pathLst>
                <a:path w="10008" h="675" extrusionOk="0">
                  <a:moveTo>
                    <a:pt x="138" y="1"/>
                  </a:moveTo>
                  <a:cubicBezTo>
                    <a:pt x="75" y="1"/>
                    <a:pt x="0" y="83"/>
                    <a:pt x="0" y="141"/>
                  </a:cubicBezTo>
                  <a:cubicBezTo>
                    <a:pt x="0" y="241"/>
                    <a:pt x="67" y="308"/>
                    <a:pt x="167" y="308"/>
                  </a:cubicBezTo>
                  <a:lnTo>
                    <a:pt x="1034" y="341"/>
                  </a:lnTo>
                  <a:cubicBezTo>
                    <a:pt x="3736" y="508"/>
                    <a:pt x="7439" y="674"/>
                    <a:pt x="9807" y="674"/>
                  </a:cubicBezTo>
                  <a:lnTo>
                    <a:pt x="9874" y="674"/>
                  </a:lnTo>
                  <a:cubicBezTo>
                    <a:pt x="9941" y="674"/>
                    <a:pt x="10007" y="608"/>
                    <a:pt x="10007" y="541"/>
                  </a:cubicBezTo>
                  <a:cubicBezTo>
                    <a:pt x="10007" y="441"/>
                    <a:pt x="9941" y="374"/>
                    <a:pt x="9874" y="374"/>
                  </a:cubicBezTo>
                  <a:cubicBezTo>
                    <a:pt x="7505" y="374"/>
                    <a:pt x="3769" y="174"/>
                    <a:pt x="1068" y="41"/>
                  </a:cubicBezTo>
                  <a:lnTo>
                    <a:pt x="167" y="7"/>
                  </a:lnTo>
                  <a:cubicBezTo>
                    <a:pt x="158" y="3"/>
                    <a:pt x="148" y="1"/>
                    <a:pt x="1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53"/>
            <p:cNvSpPr/>
            <p:nvPr/>
          </p:nvSpPr>
          <p:spPr>
            <a:xfrm>
              <a:off x="681500" y="2875700"/>
              <a:ext cx="83400" cy="16825"/>
            </a:xfrm>
            <a:custGeom>
              <a:avLst/>
              <a:gdLst/>
              <a:ahLst/>
              <a:cxnLst/>
              <a:rect l="l" t="t" r="r" b="b"/>
              <a:pathLst>
                <a:path w="3336" h="673" extrusionOk="0">
                  <a:moveTo>
                    <a:pt x="426" y="1"/>
                  </a:moveTo>
                  <a:cubicBezTo>
                    <a:pt x="326" y="1"/>
                    <a:pt x="229" y="2"/>
                    <a:pt x="134" y="6"/>
                  </a:cubicBezTo>
                  <a:cubicBezTo>
                    <a:pt x="67" y="39"/>
                    <a:pt x="0" y="106"/>
                    <a:pt x="0" y="173"/>
                  </a:cubicBezTo>
                  <a:cubicBezTo>
                    <a:pt x="0" y="273"/>
                    <a:pt x="67" y="339"/>
                    <a:pt x="167" y="339"/>
                  </a:cubicBezTo>
                  <a:cubicBezTo>
                    <a:pt x="318" y="328"/>
                    <a:pt x="477" y="322"/>
                    <a:pt x="642" y="322"/>
                  </a:cubicBezTo>
                  <a:cubicBezTo>
                    <a:pt x="1424" y="322"/>
                    <a:pt x="2337" y="447"/>
                    <a:pt x="3136" y="640"/>
                  </a:cubicBezTo>
                  <a:cubicBezTo>
                    <a:pt x="3136" y="673"/>
                    <a:pt x="3136" y="673"/>
                    <a:pt x="3169" y="673"/>
                  </a:cubicBezTo>
                  <a:cubicBezTo>
                    <a:pt x="3236" y="673"/>
                    <a:pt x="3302" y="606"/>
                    <a:pt x="3302" y="540"/>
                  </a:cubicBezTo>
                  <a:cubicBezTo>
                    <a:pt x="3336" y="440"/>
                    <a:pt x="3269" y="373"/>
                    <a:pt x="3202" y="339"/>
                  </a:cubicBezTo>
                  <a:cubicBezTo>
                    <a:pt x="2304" y="130"/>
                    <a:pt x="1298" y="1"/>
                    <a:pt x="4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53"/>
            <p:cNvSpPr/>
            <p:nvPr/>
          </p:nvSpPr>
          <p:spPr>
            <a:xfrm>
              <a:off x="956675" y="2905650"/>
              <a:ext cx="120125" cy="26925"/>
            </a:xfrm>
            <a:custGeom>
              <a:avLst/>
              <a:gdLst/>
              <a:ahLst/>
              <a:cxnLst/>
              <a:rect l="l" t="t" r="r" b="b"/>
              <a:pathLst>
                <a:path w="4805" h="1077" extrusionOk="0">
                  <a:moveTo>
                    <a:pt x="130" y="0"/>
                  </a:moveTo>
                  <a:cubicBezTo>
                    <a:pt x="69" y="0"/>
                    <a:pt x="1" y="60"/>
                    <a:pt x="1" y="142"/>
                  </a:cubicBezTo>
                  <a:cubicBezTo>
                    <a:pt x="1" y="209"/>
                    <a:pt x="34" y="309"/>
                    <a:pt x="134" y="309"/>
                  </a:cubicBezTo>
                  <a:cubicBezTo>
                    <a:pt x="1635" y="542"/>
                    <a:pt x="3137" y="776"/>
                    <a:pt x="4604" y="1076"/>
                  </a:cubicBezTo>
                  <a:lnTo>
                    <a:pt x="4638" y="1076"/>
                  </a:lnTo>
                  <a:cubicBezTo>
                    <a:pt x="4704" y="1076"/>
                    <a:pt x="4771" y="1009"/>
                    <a:pt x="4804" y="943"/>
                  </a:cubicBezTo>
                  <a:cubicBezTo>
                    <a:pt x="4804" y="876"/>
                    <a:pt x="4738" y="776"/>
                    <a:pt x="4671" y="776"/>
                  </a:cubicBezTo>
                  <a:cubicBezTo>
                    <a:pt x="3170" y="476"/>
                    <a:pt x="1669" y="209"/>
                    <a:pt x="168" y="9"/>
                  </a:cubicBezTo>
                  <a:cubicBezTo>
                    <a:pt x="156" y="3"/>
                    <a:pt x="143" y="0"/>
                    <a:pt x="1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53"/>
            <p:cNvSpPr/>
            <p:nvPr/>
          </p:nvSpPr>
          <p:spPr>
            <a:xfrm>
              <a:off x="1147650" y="2938875"/>
              <a:ext cx="131800" cy="37900"/>
            </a:xfrm>
            <a:custGeom>
              <a:avLst/>
              <a:gdLst/>
              <a:ahLst/>
              <a:cxnLst/>
              <a:rect l="l" t="t" r="r" b="b"/>
              <a:pathLst>
                <a:path w="5272" h="1516" extrusionOk="0">
                  <a:moveTo>
                    <a:pt x="175" y="1"/>
                  </a:moveTo>
                  <a:cubicBezTo>
                    <a:pt x="119" y="1"/>
                    <a:pt x="59" y="32"/>
                    <a:pt x="34" y="81"/>
                  </a:cubicBezTo>
                  <a:cubicBezTo>
                    <a:pt x="1" y="181"/>
                    <a:pt x="34" y="281"/>
                    <a:pt x="101" y="314"/>
                  </a:cubicBezTo>
                  <a:cubicBezTo>
                    <a:pt x="768" y="581"/>
                    <a:pt x="1535" y="681"/>
                    <a:pt x="2236" y="781"/>
                  </a:cubicBezTo>
                  <a:cubicBezTo>
                    <a:pt x="3370" y="915"/>
                    <a:pt x="4237" y="1148"/>
                    <a:pt x="5038" y="1482"/>
                  </a:cubicBezTo>
                  <a:cubicBezTo>
                    <a:pt x="5071" y="1482"/>
                    <a:pt x="5071" y="1515"/>
                    <a:pt x="5104" y="1515"/>
                  </a:cubicBezTo>
                  <a:cubicBezTo>
                    <a:pt x="5138" y="1515"/>
                    <a:pt x="5205" y="1448"/>
                    <a:pt x="5238" y="1415"/>
                  </a:cubicBezTo>
                  <a:cubicBezTo>
                    <a:pt x="5271" y="1315"/>
                    <a:pt x="5238" y="1248"/>
                    <a:pt x="5171" y="1215"/>
                  </a:cubicBezTo>
                  <a:cubicBezTo>
                    <a:pt x="4337" y="848"/>
                    <a:pt x="3437" y="614"/>
                    <a:pt x="2269" y="448"/>
                  </a:cubicBezTo>
                  <a:cubicBezTo>
                    <a:pt x="1602" y="381"/>
                    <a:pt x="868" y="281"/>
                    <a:pt x="234" y="14"/>
                  </a:cubicBezTo>
                  <a:cubicBezTo>
                    <a:pt x="216" y="5"/>
                    <a:pt x="196" y="1"/>
                    <a:pt x="17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53"/>
            <p:cNvSpPr/>
            <p:nvPr/>
          </p:nvSpPr>
          <p:spPr>
            <a:xfrm>
              <a:off x="957525" y="2920025"/>
              <a:ext cx="120950" cy="26725"/>
            </a:xfrm>
            <a:custGeom>
              <a:avLst/>
              <a:gdLst/>
              <a:ahLst/>
              <a:cxnLst/>
              <a:rect l="l" t="t" r="r" b="b"/>
              <a:pathLst>
                <a:path w="4838" h="1069" extrusionOk="0">
                  <a:moveTo>
                    <a:pt x="200" y="1"/>
                  </a:moveTo>
                  <a:cubicBezTo>
                    <a:pt x="100" y="1"/>
                    <a:pt x="34" y="34"/>
                    <a:pt x="34" y="134"/>
                  </a:cubicBezTo>
                  <a:cubicBezTo>
                    <a:pt x="0" y="201"/>
                    <a:pt x="67" y="301"/>
                    <a:pt x="167" y="301"/>
                  </a:cubicBezTo>
                  <a:lnTo>
                    <a:pt x="4670" y="1068"/>
                  </a:lnTo>
                  <a:cubicBezTo>
                    <a:pt x="4770" y="1068"/>
                    <a:pt x="4837" y="1002"/>
                    <a:pt x="4837" y="935"/>
                  </a:cubicBezTo>
                  <a:cubicBezTo>
                    <a:pt x="4837" y="868"/>
                    <a:pt x="4804" y="768"/>
                    <a:pt x="4704" y="768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53"/>
            <p:cNvSpPr/>
            <p:nvPr/>
          </p:nvSpPr>
          <p:spPr>
            <a:xfrm>
              <a:off x="1140975" y="2953175"/>
              <a:ext cx="139300" cy="36925"/>
            </a:xfrm>
            <a:custGeom>
              <a:avLst/>
              <a:gdLst/>
              <a:ahLst/>
              <a:cxnLst/>
              <a:rect l="l" t="t" r="r" b="b"/>
              <a:pathLst>
                <a:path w="5572" h="1477" extrusionOk="0">
                  <a:moveTo>
                    <a:pt x="162" y="0"/>
                  </a:moveTo>
                  <a:cubicBezTo>
                    <a:pt x="100" y="0"/>
                    <a:pt x="28" y="55"/>
                    <a:pt x="1" y="109"/>
                  </a:cubicBezTo>
                  <a:cubicBezTo>
                    <a:pt x="1" y="209"/>
                    <a:pt x="34" y="276"/>
                    <a:pt x="134" y="309"/>
                  </a:cubicBezTo>
                  <a:cubicBezTo>
                    <a:pt x="1802" y="743"/>
                    <a:pt x="3637" y="1177"/>
                    <a:pt x="5338" y="1477"/>
                  </a:cubicBezTo>
                  <a:lnTo>
                    <a:pt x="5371" y="1477"/>
                  </a:lnTo>
                  <a:cubicBezTo>
                    <a:pt x="5472" y="1477"/>
                    <a:pt x="5538" y="1443"/>
                    <a:pt x="5538" y="1343"/>
                  </a:cubicBezTo>
                  <a:cubicBezTo>
                    <a:pt x="5572" y="1277"/>
                    <a:pt x="5505" y="1177"/>
                    <a:pt x="5405" y="1177"/>
                  </a:cubicBezTo>
                  <a:cubicBezTo>
                    <a:pt x="3704" y="876"/>
                    <a:pt x="1902" y="443"/>
                    <a:pt x="201" y="9"/>
                  </a:cubicBezTo>
                  <a:cubicBezTo>
                    <a:pt x="189" y="3"/>
                    <a:pt x="175" y="0"/>
                    <a:pt x="16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53"/>
            <p:cNvSpPr/>
            <p:nvPr/>
          </p:nvSpPr>
          <p:spPr>
            <a:xfrm>
              <a:off x="257850" y="2859775"/>
              <a:ext cx="133450" cy="99475"/>
            </a:xfrm>
            <a:custGeom>
              <a:avLst/>
              <a:gdLst/>
              <a:ahLst/>
              <a:cxnLst/>
              <a:rect l="l" t="t" r="r" b="b"/>
              <a:pathLst>
                <a:path w="5338" h="3979" extrusionOk="0">
                  <a:moveTo>
                    <a:pt x="631" y="0"/>
                  </a:moveTo>
                  <a:cubicBezTo>
                    <a:pt x="578" y="0"/>
                    <a:pt x="528" y="55"/>
                    <a:pt x="501" y="109"/>
                  </a:cubicBezTo>
                  <a:cubicBezTo>
                    <a:pt x="434" y="509"/>
                    <a:pt x="334" y="910"/>
                    <a:pt x="268" y="1310"/>
                  </a:cubicBezTo>
                  <a:cubicBezTo>
                    <a:pt x="167" y="1744"/>
                    <a:pt x="101" y="2144"/>
                    <a:pt x="1" y="2544"/>
                  </a:cubicBezTo>
                  <a:cubicBezTo>
                    <a:pt x="1" y="2578"/>
                    <a:pt x="1" y="2644"/>
                    <a:pt x="34" y="2678"/>
                  </a:cubicBezTo>
                  <a:cubicBezTo>
                    <a:pt x="67" y="2711"/>
                    <a:pt x="101" y="2711"/>
                    <a:pt x="134" y="2744"/>
                  </a:cubicBezTo>
                  <a:cubicBezTo>
                    <a:pt x="330" y="2783"/>
                    <a:pt x="525" y="2800"/>
                    <a:pt x="720" y="2800"/>
                  </a:cubicBezTo>
                  <a:cubicBezTo>
                    <a:pt x="859" y="2800"/>
                    <a:pt x="997" y="2792"/>
                    <a:pt x="1135" y="2778"/>
                  </a:cubicBezTo>
                  <a:cubicBezTo>
                    <a:pt x="1135" y="2978"/>
                    <a:pt x="1168" y="3178"/>
                    <a:pt x="1202" y="3378"/>
                  </a:cubicBezTo>
                  <a:cubicBezTo>
                    <a:pt x="1202" y="3445"/>
                    <a:pt x="1268" y="3512"/>
                    <a:pt x="1335" y="3512"/>
                  </a:cubicBezTo>
                  <a:cubicBezTo>
                    <a:pt x="2603" y="3645"/>
                    <a:pt x="3937" y="3812"/>
                    <a:pt x="5138" y="3979"/>
                  </a:cubicBezTo>
                  <a:lnTo>
                    <a:pt x="5171" y="3979"/>
                  </a:lnTo>
                  <a:cubicBezTo>
                    <a:pt x="5238" y="3979"/>
                    <a:pt x="5304" y="3912"/>
                    <a:pt x="5338" y="3845"/>
                  </a:cubicBezTo>
                  <a:cubicBezTo>
                    <a:pt x="5338" y="3745"/>
                    <a:pt x="5271" y="3678"/>
                    <a:pt x="5204" y="3678"/>
                  </a:cubicBezTo>
                  <a:cubicBezTo>
                    <a:pt x="4004" y="3512"/>
                    <a:pt x="2703" y="3345"/>
                    <a:pt x="1468" y="3211"/>
                  </a:cubicBezTo>
                  <a:cubicBezTo>
                    <a:pt x="1468" y="3011"/>
                    <a:pt x="1435" y="2811"/>
                    <a:pt x="1468" y="2611"/>
                  </a:cubicBezTo>
                  <a:cubicBezTo>
                    <a:pt x="1468" y="2578"/>
                    <a:pt x="1468" y="2511"/>
                    <a:pt x="1435" y="2478"/>
                  </a:cubicBezTo>
                  <a:cubicBezTo>
                    <a:pt x="1402" y="2444"/>
                    <a:pt x="1335" y="2444"/>
                    <a:pt x="1302" y="2444"/>
                  </a:cubicBezTo>
                  <a:cubicBezTo>
                    <a:pt x="1135" y="2461"/>
                    <a:pt x="976" y="2469"/>
                    <a:pt x="818" y="2469"/>
                  </a:cubicBezTo>
                  <a:cubicBezTo>
                    <a:pt x="660" y="2469"/>
                    <a:pt x="501" y="2461"/>
                    <a:pt x="334" y="2444"/>
                  </a:cubicBezTo>
                  <a:cubicBezTo>
                    <a:pt x="434" y="2111"/>
                    <a:pt x="501" y="1744"/>
                    <a:pt x="568" y="1377"/>
                  </a:cubicBezTo>
                  <a:cubicBezTo>
                    <a:pt x="634" y="976"/>
                    <a:pt x="735" y="576"/>
                    <a:pt x="801" y="176"/>
                  </a:cubicBezTo>
                  <a:cubicBezTo>
                    <a:pt x="835" y="109"/>
                    <a:pt x="768" y="9"/>
                    <a:pt x="668" y="9"/>
                  </a:cubicBezTo>
                  <a:cubicBezTo>
                    <a:pt x="656" y="3"/>
                    <a:pt x="643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53"/>
            <p:cNvSpPr/>
            <p:nvPr/>
          </p:nvSpPr>
          <p:spPr>
            <a:xfrm>
              <a:off x="410475" y="2953400"/>
              <a:ext cx="254350" cy="38375"/>
            </a:xfrm>
            <a:custGeom>
              <a:avLst/>
              <a:gdLst/>
              <a:ahLst/>
              <a:cxnLst/>
              <a:rect l="l" t="t" r="r" b="b"/>
              <a:pathLst>
                <a:path w="10174" h="1535" extrusionOk="0">
                  <a:moveTo>
                    <a:pt x="167" y="0"/>
                  </a:moveTo>
                  <a:cubicBezTo>
                    <a:pt x="100" y="0"/>
                    <a:pt x="0" y="67"/>
                    <a:pt x="0" y="134"/>
                  </a:cubicBezTo>
                  <a:cubicBezTo>
                    <a:pt x="0" y="234"/>
                    <a:pt x="67" y="300"/>
                    <a:pt x="133" y="334"/>
                  </a:cubicBezTo>
                  <a:cubicBezTo>
                    <a:pt x="767" y="400"/>
                    <a:pt x="1635" y="534"/>
                    <a:pt x="2635" y="667"/>
                  </a:cubicBezTo>
                  <a:cubicBezTo>
                    <a:pt x="5204" y="1001"/>
                    <a:pt x="8406" y="1434"/>
                    <a:pt x="10007" y="1535"/>
                  </a:cubicBezTo>
                  <a:lnTo>
                    <a:pt x="10041" y="1535"/>
                  </a:lnTo>
                  <a:cubicBezTo>
                    <a:pt x="10107" y="1535"/>
                    <a:pt x="10174" y="1501"/>
                    <a:pt x="10174" y="1401"/>
                  </a:cubicBezTo>
                  <a:cubicBezTo>
                    <a:pt x="10174" y="1301"/>
                    <a:pt x="10141" y="1234"/>
                    <a:pt x="10041" y="1234"/>
                  </a:cubicBezTo>
                  <a:cubicBezTo>
                    <a:pt x="8439" y="1101"/>
                    <a:pt x="5237" y="701"/>
                    <a:pt x="2669" y="334"/>
                  </a:cubicBezTo>
                  <a:cubicBezTo>
                    <a:pt x="1701" y="200"/>
                    <a:pt x="801" y="10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53"/>
            <p:cNvSpPr/>
            <p:nvPr/>
          </p:nvSpPr>
          <p:spPr>
            <a:xfrm>
              <a:off x="683150" y="2960900"/>
              <a:ext cx="105950" cy="44225"/>
            </a:xfrm>
            <a:custGeom>
              <a:avLst/>
              <a:gdLst/>
              <a:ahLst/>
              <a:cxnLst/>
              <a:rect l="l" t="t" r="r" b="b"/>
              <a:pathLst>
                <a:path w="4238" h="1769" extrusionOk="0">
                  <a:moveTo>
                    <a:pt x="4070" y="0"/>
                  </a:moveTo>
                  <a:cubicBezTo>
                    <a:pt x="3970" y="0"/>
                    <a:pt x="3904" y="67"/>
                    <a:pt x="3904" y="167"/>
                  </a:cubicBezTo>
                  <a:cubicBezTo>
                    <a:pt x="3904" y="367"/>
                    <a:pt x="3904" y="601"/>
                    <a:pt x="3904" y="868"/>
                  </a:cubicBezTo>
                  <a:cubicBezTo>
                    <a:pt x="3904" y="1068"/>
                    <a:pt x="3904" y="1268"/>
                    <a:pt x="3904" y="1468"/>
                  </a:cubicBezTo>
                  <a:cubicBezTo>
                    <a:pt x="3136" y="1435"/>
                    <a:pt x="2436" y="1335"/>
                    <a:pt x="1702" y="1235"/>
                  </a:cubicBezTo>
                  <a:cubicBezTo>
                    <a:pt x="1202" y="1134"/>
                    <a:pt x="735" y="1068"/>
                    <a:pt x="201" y="1034"/>
                  </a:cubicBezTo>
                  <a:cubicBezTo>
                    <a:pt x="101" y="1034"/>
                    <a:pt x="34" y="1068"/>
                    <a:pt x="34" y="1168"/>
                  </a:cubicBezTo>
                  <a:cubicBezTo>
                    <a:pt x="1" y="1235"/>
                    <a:pt x="68" y="1335"/>
                    <a:pt x="168" y="1335"/>
                  </a:cubicBezTo>
                  <a:cubicBezTo>
                    <a:pt x="701" y="1401"/>
                    <a:pt x="1168" y="1468"/>
                    <a:pt x="1635" y="1535"/>
                  </a:cubicBezTo>
                  <a:cubicBezTo>
                    <a:pt x="2436" y="1635"/>
                    <a:pt x="3170" y="1768"/>
                    <a:pt x="4004" y="1768"/>
                  </a:cubicBezTo>
                  <a:cubicBezTo>
                    <a:pt x="4037" y="1768"/>
                    <a:pt x="4104" y="1768"/>
                    <a:pt x="4137" y="1735"/>
                  </a:cubicBezTo>
                  <a:cubicBezTo>
                    <a:pt x="4204" y="1702"/>
                    <a:pt x="4237" y="1635"/>
                    <a:pt x="4204" y="1568"/>
                  </a:cubicBezTo>
                  <a:cubicBezTo>
                    <a:pt x="4204" y="1335"/>
                    <a:pt x="4204" y="1101"/>
                    <a:pt x="4204" y="868"/>
                  </a:cubicBezTo>
                  <a:cubicBezTo>
                    <a:pt x="4237" y="601"/>
                    <a:pt x="4237" y="367"/>
                    <a:pt x="4204" y="167"/>
                  </a:cubicBezTo>
                  <a:cubicBezTo>
                    <a:pt x="4204" y="67"/>
                    <a:pt x="4137" y="0"/>
                    <a:pt x="4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53"/>
            <p:cNvSpPr/>
            <p:nvPr/>
          </p:nvSpPr>
          <p:spPr>
            <a:xfrm>
              <a:off x="282050" y="2904200"/>
              <a:ext cx="110100" cy="17525"/>
            </a:xfrm>
            <a:custGeom>
              <a:avLst/>
              <a:gdLst/>
              <a:ahLst/>
              <a:cxnLst/>
              <a:rect l="l" t="t" r="r" b="b"/>
              <a:pathLst>
                <a:path w="4404" h="701" extrusionOk="0">
                  <a:moveTo>
                    <a:pt x="200" y="0"/>
                  </a:moveTo>
                  <a:cubicBezTo>
                    <a:pt x="100" y="0"/>
                    <a:pt x="33" y="33"/>
                    <a:pt x="0" y="133"/>
                  </a:cubicBezTo>
                  <a:cubicBezTo>
                    <a:pt x="0" y="234"/>
                    <a:pt x="67" y="300"/>
                    <a:pt x="167" y="300"/>
                  </a:cubicBezTo>
                  <a:cubicBezTo>
                    <a:pt x="1468" y="400"/>
                    <a:pt x="2902" y="567"/>
                    <a:pt x="4236" y="701"/>
                  </a:cubicBezTo>
                  <a:cubicBezTo>
                    <a:pt x="4336" y="701"/>
                    <a:pt x="4403" y="634"/>
                    <a:pt x="4403" y="567"/>
                  </a:cubicBezTo>
                  <a:cubicBezTo>
                    <a:pt x="4403" y="467"/>
                    <a:pt x="4370" y="400"/>
                    <a:pt x="4270" y="400"/>
                  </a:cubicBezTo>
                  <a:cubicBezTo>
                    <a:pt x="2969" y="234"/>
                    <a:pt x="1501" y="10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53"/>
            <p:cNvSpPr/>
            <p:nvPr/>
          </p:nvSpPr>
          <p:spPr>
            <a:xfrm>
              <a:off x="412975" y="2916475"/>
              <a:ext cx="251850" cy="28600"/>
            </a:xfrm>
            <a:custGeom>
              <a:avLst/>
              <a:gdLst/>
              <a:ahLst/>
              <a:cxnLst/>
              <a:rect l="l" t="t" r="r" b="b"/>
              <a:pathLst>
                <a:path w="10074" h="1144" extrusionOk="0">
                  <a:moveTo>
                    <a:pt x="162" y="1"/>
                  </a:moveTo>
                  <a:cubicBezTo>
                    <a:pt x="101" y="1"/>
                    <a:pt x="33" y="60"/>
                    <a:pt x="33" y="143"/>
                  </a:cubicBezTo>
                  <a:cubicBezTo>
                    <a:pt x="0" y="210"/>
                    <a:pt x="67" y="310"/>
                    <a:pt x="167" y="310"/>
                  </a:cubicBezTo>
                  <a:cubicBezTo>
                    <a:pt x="434" y="343"/>
                    <a:pt x="734" y="410"/>
                    <a:pt x="1034" y="443"/>
                  </a:cubicBezTo>
                  <a:cubicBezTo>
                    <a:pt x="1368" y="476"/>
                    <a:pt x="1701" y="543"/>
                    <a:pt x="2002" y="576"/>
                  </a:cubicBezTo>
                  <a:cubicBezTo>
                    <a:pt x="3403" y="777"/>
                    <a:pt x="4904" y="843"/>
                    <a:pt x="6371" y="910"/>
                  </a:cubicBezTo>
                  <a:cubicBezTo>
                    <a:pt x="7606" y="977"/>
                    <a:pt x="8806" y="1010"/>
                    <a:pt x="9907" y="1144"/>
                  </a:cubicBezTo>
                  <a:cubicBezTo>
                    <a:pt x="10007" y="1144"/>
                    <a:pt x="10074" y="1077"/>
                    <a:pt x="10074" y="1010"/>
                  </a:cubicBezTo>
                  <a:cubicBezTo>
                    <a:pt x="10074" y="910"/>
                    <a:pt x="10041" y="843"/>
                    <a:pt x="9941" y="843"/>
                  </a:cubicBezTo>
                  <a:cubicBezTo>
                    <a:pt x="8840" y="710"/>
                    <a:pt x="7639" y="643"/>
                    <a:pt x="6371" y="610"/>
                  </a:cubicBezTo>
                  <a:cubicBezTo>
                    <a:pt x="4937" y="543"/>
                    <a:pt x="3436" y="476"/>
                    <a:pt x="2035" y="276"/>
                  </a:cubicBezTo>
                  <a:cubicBezTo>
                    <a:pt x="1735" y="210"/>
                    <a:pt x="1401" y="176"/>
                    <a:pt x="1101" y="143"/>
                  </a:cubicBezTo>
                  <a:cubicBezTo>
                    <a:pt x="801" y="76"/>
                    <a:pt x="500" y="43"/>
                    <a:pt x="200" y="9"/>
                  </a:cubicBezTo>
                  <a:cubicBezTo>
                    <a:pt x="188" y="3"/>
                    <a:pt x="176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53"/>
            <p:cNvSpPr/>
            <p:nvPr/>
          </p:nvSpPr>
          <p:spPr>
            <a:xfrm>
              <a:off x="684000" y="2940875"/>
              <a:ext cx="98425" cy="15875"/>
            </a:xfrm>
            <a:custGeom>
              <a:avLst/>
              <a:gdLst/>
              <a:ahLst/>
              <a:cxnLst/>
              <a:rect l="l" t="t" r="r" b="b"/>
              <a:pathLst>
                <a:path w="3937" h="635" extrusionOk="0">
                  <a:moveTo>
                    <a:pt x="200" y="1"/>
                  </a:moveTo>
                  <a:cubicBezTo>
                    <a:pt x="100" y="1"/>
                    <a:pt x="34" y="67"/>
                    <a:pt x="34" y="134"/>
                  </a:cubicBezTo>
                  <a:cubicBezTo>
                    <a:pt x="0" y="234"/>
                    <a:pt x="67" y="301"/>
                    <a:pt x="167" y="301"/>
                  </a:cubicBezTo>
                  <a:lnTo>
                    <a:pt x="601" y="368"/>
                  </a:lnTo>
                  <a:cubicBezTo>
                    <a:pt x="1668" y="501"/>
                    <a:pt x="2702" y="601"/>
                    <a:pt x="3770" y="635"/>
                  </a:cubicBezTo>
                  <a:lnTo>
                    <a:pt x="3803" y="635"/>
                  </a:lnTo>
                  <a:cubicBezTo>
                    <a:pt x="3870" y="635"/>
                    <a:pt x="3936" y="568"/>
                    <a:pt x="3936" y="468"/>
                  </a:cubicBezTo>
                  <a:cubicBezTo>
                    <a:pt x="3936" y="401"/>
                    <a:pt x="3870" y="334"/>
                    <a:pt x="3803" y="301"/>
                  </a:cubicBezTo>
                  <a:cubicBezTo>
                    <a:pt x="2735" y="268"/>
                    <a:pt x="1701" y="168"/>
                    <a:pt x="634" y="67"/>
                  </a:cubicBezTo>
                  <a:lnTo>
                    <a:pt x="2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53"/>
            <p:cNvSpPr/>
            <p:nvPr/>
          </p:nvSpPr>
          <p:spPr>
            <a:xfrm>
              <a:off x="267850" y="2869175"/>
              <a:ext cx="125950" cy="18350"/>
            </a:xfrm>
            <a:custGeom>
              <a:avLst/>
              <a:gdLst/>
              <a:ahLst/>
              <a:cxnLst/>
              <a:rect l="l" t="t" r="r" b="b"/>
              <a:pathLst>
                <a:path w="5038" h="734" extrusionOk="0">
                  <a:moveTo>
                    <a:pt x="201" y="0"/>
                  </a:moveTo>
                  <a:cubicBezTo>
                    <a:pt x="101" y="0"/>
                    <a:pt x="34" y="67"/>
                    <a:pt x="1" y="133"/>
                  </a:cubicBezTo>
                  <a:cubicBezTo>
                    <a:pt x="1" y="234"/>
                    <a:pt x="68" y="300"/>
                    <a:pt x="168" y="334"/>
                  </a:cubicBezTo>
                  <a:cubicBezTo>
                    <a:pt x="1669" y="500"/>
                    <a:pt x="3270" y="600"/>
                    <a:pt x="4871" y="734"/>
                  </a:cubicBezTo>
                  <a:cubicBezTo>
                    <a:pt x="4971" y="734"/>
                    <a:pt x="5038" y="667"/>
                    <a:pt x="5038" y="567"/>
                  </a:cubicBezTo>
                  <a:cubicBezTo>
                    <a:pt x="5038" y="500"/>
                    <a:pt x="4971" y="400"/>
                    <a:pt x="4871" y="400"/>
                  </a:cubicBezTo>
                  <a:cubicBezTo>
                    <a:pt x="3270" y="300"/>
                    <a:pt x="1702" y="167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53"/>
            <p:cNvSpPr/>
            <p:nvPr/>
          </p:nvSpPr>
          <p:spPr>
            <a:xfrm>
              <a:off x="413800" y="2877500"/>
              <a:ext cx="250200" cy="20050"/>
            </a:xfrm>
            <a:custGeom>
              <a:avLst/>
              <a:gdLst/>
              <a:ahLst/>
              <a:cxnLst/>
              <a:rect l="l" t="t" r="r" b="b"/>
              <a:pathLst>
                <a:path w="10008" h="802" extrusionOk="0">
                  <a:moveTo>
                    <a:pt x="167" y="1"/>
                  </a:moveTo>
                  <a:cubicBezTo>
                    <a:pt x="101" y="1"/>
                    <a:pt x="0" y="67"/>
                    <a:pt x="0" y="134"/>
                  </a:cubicBezTo>
                  <a:cubicBezTo>
                    <a:pt x="0" y="234"/>
                    <a:pt x="67" y="301"/>
                    <a:pt x="134" y="301"/>
                  </a:cubicBezTo>
                  <a:cubicBezTo>
                    <a:pt x="1735" y="434"/>
                    <a:pt x="3403" y="501"/>
                    <a:pt x="5004" y="568"/>
                  </a:cubicBezTo>
                  <a:cubicBezTo>
                    <a:pt x="6605" y="634"/>
                    <a:pt x="8273" y="701"/>
                    <a:pt x="9841" y="801"/>
                  </a:cubicBezTo>
                  <a:lnTo>
                    <a:pt x="9874" y="801"/>
                  </a:lnTo>
                  <a:cubicBezTo>
                    <a:pt x="9941" y="801"/>
                    <a:pt x="10008" y="734"/>
                    <a:pt x="10008" y="668"/>
                  </a:cubicBezTo>
                  <a:cubicBezTo>
                    <a:pt x="10008" y="568"/>
                    <a:pt x="9974" y="501"/>
                    <a:pt x="9874" y="501"/>
                  </a:cubicBezTo>
                  <a:cubicBezTo>
                    <a:pt x="8306" y="368"/>
                    <a:pt x="6639" y="301"/>
                    <a:pt x="5004" y="234"/>
                  </a:cubicBezTo>
                  <a:cubicBezTo>
                    <a:pt x="3403" y="167"/>
                    <a:pt x="1768" y="10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53"/>
            <p:cNvSpPr/>
            <p:nvPr/>
          </p:nvSpPr>
          <p:spPr>
            <a:xfrm>
              <a:off x="682325" y="2889175"/>
              <a:ext cx="83425" cy="11700"/>
            </a:xfrm>
            <a:custGeom>
              <a:avLst/>
              <a:gdLst/>
              <a:ahLst/>
              <a:cxnLst/>
              <a:rect l="l" t="t" r="r" b="b"/>
              <a:pathLst>
                <a:path w="3337" h="468" extrusionOk="0">
                  <a:moveTo>
                    <a:pt x="167" y="1"/>
                  </a:moveTo>
                  <a:cubicBezTo>
                    <a:pt x="101" y="1"/>
                    <a:pt x="34" y="67"/>
                    <a:pt x="34" y="134"/>
                  </a:cubicBezTo>
                  <a:cubicBezTo>
                    <a:pt x="0" y="234"/>
                    <a:pt x="67" y="301"/>
                    <a:pt x="167" y="301"/>
                  </a:cubicBezTo>
                  <a:cubicBezTo>
                    <a:pt x="1235" y="334"/>
                    <a:pt x="2235" y="401"/>
                    <a:pt x="3169" y="468"/>
                  </a:cubicBezTo>
                  <a:cubicBezTo>
                    <a:pt x="3269" y="468"/>
                    <a:pt x="3336" y="401"/>
                    <a:pt x="3336" y="334"/>
                  </a:cubicBezTo>
                  <a:cubicBezTo>
                    <a:pt x="3336" y="267"/>
                    <a:pt x="3303" y="167"/>
                    <a:pt x="3203" y="167"/>
                  </a:cubicBezTo>
                  <a:cubicBezTo>
                    <a:pt x="2269" y="67"/>
                    <a:pt x="1268" y="34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53"/>
            <p:cNvSpPr/>
            <p:nvPr/>
          </p:nvSpPr>
          <p:spPr>
            <a:xfrm>
              <a:off x="-125750" y="2843000"/>
              <a:ext cx="400300" cy="42025"/>
            </a:xfrm>
            <a:custGeom>
              <a:avLst/>
              <a:gdLst/>
              <a:ahLst/>
              <a:cxnLst/>
              <a:rect l="l" t="t" r="r" b="b"/>
              <a:pathLst>
                <a:path w="16012" h="1681" extrusionOk="0">
                  <a:moveTo>
                    <a:pt x="146" y="0"/>
                  </a:moveTo>
                  <a:cubicBezTo>
                    <a:pt x="90" y="0"/>
                    <a:pt x="34" y="38"/>
                    <a:pt x="34" y="113"/>
                  </a:cubicBezTo>
                  <a:cubicBezTo>
                    <a:pt x="0" y="180"/>
                    <a:pt x="67" y="280"/>
                    <a:pt x="134" y="313"/>
                  </a:cubicBezTo>
                  <a:cubicBezTo>
                    <a:pt x="968" y="513"/>
                    <a:pt x="1968" y="580"/>
                    <a:pt x="2836" y="647"/>
                  </a:cubicBezTo>
                  <a:lnTo>
                    <a:pt x="2969" y="680"/>
                  </a:lnTo>
                  <a:cubicBezTo>
                    <a:pt x="5104" y="814"/>
                    <a:pt x="7272" y="1014"/>
                    <a:pt x="9407" y="1180"/>
                  </a:cubicBezTo>
                  <a:cubicBezTo>
                    <a:pt x="11509" y="1347"/>
                    <a:pt x="13710" y="1547"/>
                    <a:pt x="15845" y="1681"/>
                  </a:cubicBezTo>
                  <a:cubicBezTo>
                    <a:pt x="15945" y="1681"/>
                    <a:pt x="16012" y="1647"/>
                    <a:pt x="16012" y="1547"/>
                  </a:cubicBezTo>
                  <a:cubicBezTo>
                    <a:pt x="16012" y="1447"/>
                    <a:pt x="15945" y="1381"/>
                    <a:pt x="15878" y="1381"/>
                  </a:cubicBezTo>
                  <a:cubicBezTo>
                    <a:pt x="13744" y="1214"/>
                    <a:pt x="11542" y="1047"/>
                    <a:pt x="9440" y="880"/>
                  </a:cubicBezTo>
                  <a:cubicBezTo>
                    <a:pt x="7306" y="680"/>
                    <a:pt x="5104" y="513"/>
                    <a:pt x="3003" y="347"/>
                  </a:cubicBezTo>
                  <a:lnTo>
                    <a:pt x="2836" y="347"/>
                  </a:lnTo>
                  <a:cubicBezTo>
                    <a:pt x="2002" y="280"/>
                    <a:pt x="1034" y="213"/>
                    <a:pt x="201" y="13"/>
                  </a:cubicBezTo>
                  <a:cubicBezTo>
                    <a:pt x="184" y="5"/>
                    <a:pt x="165" y="0"/>
                    <a:pt x="1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53"/>
            <p:cNvSpPr/>
            <p:nvPr/>
          </p:nvSpPr>
          <p:spPr>
            <a:xfrm>
              <a:off x="960025" y="2972350"/>
              <a:ext cx="145950" cy="31925"/>
            </a:xfrm>
            <a:custGeom>
              <a:avLst/>
              <a:gdLst/>
              <a:ahLst/>
              <a:cxnLst/>
              <a:rect l="l" t="t" r="r" b="b"/>
              <a:pathLst>
                <a:path w="5838" h="1277" extrusionOk="0">
                  <a:moveTo>
                    <a:pt x="149" y="0"/>
                  </a:moveTo>
                  <a:cubicBezTo>
                    <a:pt x="77" y="0"/>
                    <a:pt x="28" y="55"/>
                    <a:pt x="0" y="109"/>
                  </a:cubicBezTo>
                  <a:cubicBezTo>
                    <a:pt x="0" y="209"/>
                    <a:pt x="67" y="276"/>
                    <a:pt x="134" y="310"/>
                  </a:cubicBezTo>
                  <a:lnTo>
                    <a:pt x="5638" y="1277"/>
                  </a:lnTo>
                  <a:lnTo>
                    <a:pt x="5671" y="1277"/>
                  </a:lnTo>
                  <a:cubicBezTo>
                    <a:pt x="5738" y="1277"/>
                    <a:pt x="5805" y="1210"/>
                    <a:pt x="5838" y="1143"/>
                  </a:cubicBezTo>
                  <a:cubicBezTo>
                    <a:pt x="5838" y="1077"/>
                    <a:pt x="5771" y="977"/>
                    <a:pt x="5705" y="977"/>
                  </a:cubicBezTo>
                  <a:lnTo>
                    <a:pt x="201" y="9"/>
                  </a:lnTo>
                  <a:cubicBezTo>
                    <a:pt x="182" y="3"/>
                    <a:pt x="165" y="0"/>
                    <a:pt x="1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53"/>
            <p:cNvSpPr/>
            <p:nvPr/>
          </p:nvSpPr>
          <p:spPr>
            <a:xfrm>
              <a:off x="1125975" y="3003200"/>
              <a:ext cx="160150" cy="37775"/>
            </a:xfrm>
            <a:custGeom>
              <a:avLst/>
              <a:gdLst/>
              <a:ahLst/>
              <a:cxnLst/>
              <a:rect l="l" t="t" r="r" b="b"/>
              <a:pathLst>
                <a:path w="6406" h="1511" extrusionOk="0">
                  <a:moveTo>
                    <a:pt x="149" y="1"/>
                  </a:moveTo>
                  <a:cubicBezTo>
                    <a:pt x="77" y="1"/>
                    <a:pt x="28" y="55"/>
                    <a:pt x="1" y="110"/>
                  </a:cubicBezTo>
                  <a:cubicBezTo>
                    <a:pt x="1" y="210"/>
                    <a:pt x="67" y="276"/>
                    <a:pt x="134" y="310"/>
                  </a:cubicBezTo>
                  <a:cubicBezTo>
                    <a:pt x="1135" y="510"/>
                    <a:pt x="2169" y="710"/>
                    <a:pt x="3203" y="910"/>
                  </a:cubicBezTo>
                  <a:cubicBezTo>
                    <a:pt x="4204" y="1110"/>
                    <a:pt x="5238" y="1310"/>
                    <a:pt x="6238" y="1511"/>
                  </a:cubicBezTo>
                  <a:cubicBezTo>
                    <a:pt x="6338" y="1511"/>
                    <a:pt x="6405" y="1477"/>
                    <a:pt x="6405" y="1411"/>
                  </a:cubicBezTo>
                  <a:cubicBezTo>
                    <a:pt x="6405" y="1310"/>
                    <a:pt x="6372" y="1244"/>
                    <a:pt x="6272" y="1210"/>
                  </a:cubicBezTo>
                  <a:cubicBezTo>
                    <a:pt x="5304" y="1010"/>
                    <a:pt x="4270" y="810"/>
                    <a:pt x="3270" y="610"/>
                  </a:cubicBezTo>
                  <a:cubicBezTo>
                    <a:pt x="2235" y="410"/>
                    <a:pt x="1201" y="176"/>
                    <a:pt x="201" y="10"/>
                  </a:cubicBezTo>
                  <a:cubicBezTo>
                    <a:pt x="182" y="3"/>
                    <a:pt x="165" y="1"/>
                    <a:pt x="14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53"/>
            <p:cNvSpPr/>
            <p:nvPr/>
          </p:nvSpPr>
          <p:spPr>
            <a:xfrm>
              <a:off x="952525" y="3009275"/>
              <a:ext cx="151800" cy="55875"/>
            </a:xfrm>
            <a:custGeom>
              <a:avLst/>
              <a:gdLst/>
              <a:ahLst/>
              <a:cxnLst/>
              <a:rect l="l" t="t" r="r" b="b"/>
              <a:pathLst>
                <a:path w="6072" h="2235" extrusionOk="0">
                  <a:moveTo>
                    <a:pt x="167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0"/>
                    <a:pt x="167" y="300"/>
                  </a:cubicBezTo>
                  <a:cubicBezTo>
                    <a:pt x="234" y="300"/>
                    <a:pt x="267" y="334"/>
                    <a:pt x="334" y="334"/>
                  </a:cubicBezTo>
                  <a:lnTo>
                    <a:pt x="300" y="1001"/>
                  </a:lnTo>
                  <a:cubicBezTo>
                    <a:pt x="300" y="1101"/>
                    <a:pt x="367" y="1168"/>
                    <a:pt x="467" y="1168"/>
                  </a:cubicBezTo>
                  <a:cubicBezTo>
                    <a:pt x="2268" y="1401"/>
                    <a:pt x="4103" y="1768"/>
                    <a:pt x="5871" y="2235"/>
                  </a:cubicBezTo>
                  <a:lnTo>
                    <a:pt x="5904" y="2235"/>
                  </a:lnTo>
                  <a:cubicBezTo>
                    <a:pt x="5971" y="2235"/>
                    <a:pt x="6038" y="2202"/>
                    <a:pt x="6071" y="2102"/>
                  </a:cubicBezTo>
                  <a:cubicBezTo>
                    <a:pt x="6071" y="2035"/>
                    <a:pt x="6038" y="1935"/>
                    <a:pt x="5938" y="1935"/>
                  </a:cubicBezTo>
                  <a:cubicBezTo>
                    <a:pt x="4203" y="1468"/>
                    <a:pt x="2402" y="1101"/>
                    <a:pt x="634" y="867"/>
                  </a:cubicBezTo>
                  <a:lnTo>
                    <a:pt x="634" y="234"/>
                  </a:lnTo>
                  <a:cubicBezTo>
                    <a:pt x="634" y="200"/>
                    <a:pt x="601" y="133"/>
                    <a:pt x="567" y="100"/>
                  </a:cubicBezTo>
                  <a:cubicBezTo>
                    <a:pt x="434" y="33"/>
                    <a:pt x="30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53"/>
            <p:cNvSpPr/>
            <p:nvPr/>
          </p:nvSpPr>
          <p:spPr>
            <a:xfrm>
              <a:off x="1135150" y="3033450"/>
              <a:ext cx="151800" cy="56725"/>
            </a:xfrm>
            <a:custGeom>
              <a:avLst/>
              <a:gdLst/>
              <a:ahLst/>
              <a:cxnLst/>
              <a:rect l="l" t="t" r="r" b="b"/>
              <a:pathLst>
                <a:path w="6072" h="2269" extrusionOk="0">
                  <a:moveTo>
                    <a:pt x="5905" y="0"/>
                  </a:moveTo>
                  <a:cubicBezTo>
                    <a:pt x="5838" y="0"/>
                    <a:pt x="5738" y="34"/>
                    <a:pt x="5738" y="134"/>
                  </a:cubicBezTo>
                  <a:cubicBezTo>
                    <a:pt x="5705" y="267"/>
                    <a:pt x="5671" y="434"/>
                    <a:pt x="5638" y="601"/>
                  </a:cubicBezTo>
                  <a:cubicBezTo>
                    <a:pt x="5604" y="701"/>
                    <a:pt x="5571" y="834"/>
                    <a:pt x="5571" y="934"/>
                  </a:cubicBezTo>
                  <a:cubicBezTo>
                    <a:pt x="5438" y="901"/>
                    <a:pt x="5304" y="834"/>
                    <a:pt x="5204" y="734"/>
                  </a:cubicBezTo>
                  <a:cubicBezTo>
                    <a:pt x="5171" y="701"/>
                    <a:pt x="5137" y="701"/>
                    <a:pt x="5071" y="701"/>
                  </a:cubicBezTo>
                  <a:cubicBezTo>
                    <a:pt x="5037" y="701"/>
                    <a:pt x="4971" y="734"/>
                    <a:pt x="4971" y="801"/>
                  </a:cubicBezTo>
                  <a:cubicBezTo>
                    <a:pt x="4804" y="1168"/>
                    <a:pt x="4737" y="1535"/>
                    <a:pt x="4737" y="1935"/>
                  </a:cubicBezTo>
                  <a:cubicBezTo>
                    <a:pt x="3269" y="1735"/>
                    <a:pt x="1702" y="1501"/>
                    <a:pt x="201" y="1168"/>
                  </a:cubicBezTo>
                  <a:cubicBezTo>
                    <a:pt x="182" y="1162"/>
                    <a:pt x="165" y="1159"/>
                    <a:pt x="149" y="1159"/>
                  </a:cubicBezTo>
                  <a:cubicBezTo>
                    <a:pt x="77" y="1159"/>
                    <a:pt x="28" y="1213"/>
                    <a:pt x="0" y="1268"/>
                  </a:cubicBezTo>
                  <a:cubicBezTo>
                    <a:pt x="0" y="1368"/>
                    <a:pt x="34" y="1435"/>
                    <a:pt x="134" y="1468"/>
                  </a:cubicBezTo>
                  <a:cubicBezTo>
                    <a:pt x="1702" y="1802"/>
                    <a:pt x="3336" y="2069"/>
                    <a:pt x="4871" y="2269"/>
                  </a:cubicBezTo>
                  <a:cubicBezTo>
                    <a:pt x="4937" y="2269"/>
                    <a:pt x="4971" y="2269"/>
                    <a:pt x="4971" y="2235"/>
                  </a:cubicBezTo>
                  <a:cubicBezTo>
                    <a:pt x="5037" y="2202"/>
                    <a:pt x="5037" y="2169"/>
                    <a:pt x="5037" y="2102"/>
                  </a:cubicBezTo>
                  <a:cubicBezTo>
                    <a:pt x="5037" y="1768"/>
                    <a:pt x="5071" y="1435"/>
                    <a:pt x="5171" y="1101"/>
                  </a:cubicBezTo>
                  <a:cubicBezTo>
                    <a:pt x="5338" y="1201"/>
                    <a:pt x="5504" y="1268"/>
                    <a:pt x="5671" y="1268"/>
                  </a:cubicBezTo>
                  <a:cubicBezTo>
                    <a:pt x="5738" y="1268"/>
                    <a:pt x="5805" y="1235"/>
                    <a:pt x="5838" y="1135"/>
                  </a:cubicBezTo>
                  <a:cubicBezTo>
                    <a:pt x="5871" y="1001"/>
                    <a:pt x="5905" y="834"/>
                    <a:pt x="5938" y="668"/>
                  </a:cubicBezTo>
                  <a:cubicBezTo>
                    <a:pt x="5971" y="501"/>
                    <a:pt x="6005" y="334"/>
                    <a:pt x="6038" y="167"/>
                  </a:cubicBezTo>
                  <a:cubicBezTo>
                    <a:pt x="6071" y="100"/>
                    <a:pt x="6005" y="0"/>
                    <a:pt x="59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53"/>
            <p:cNvSpPr/>
            <p:nvPr/>
          </p:nvSpPr>
          <p:spPr>
            <a:xfrm>
              <a:off x="956675" y="2979250"/>
              <a:ext cx="151800" cy="34200"/>
            </a:xfrm>
            <a:custGeom>
              <a:avLst/>
              <a:gdLst/>
              <a:ahLst/>
              <a:cxnLst/>
              <a:rect l="l" t="t" r="r" b="b"/>
              <a:pathLst>
                <a:path w="6072" h="1368" extrusionOk="0">
                  <a:moveTo>
                    <a:pt x="201" y="0"/>
                  </a:moveTo>
                  <a:cubicBezTo>
                    <a:pt x="134" y="0"/>
                    <a:pt x="34" y="34"/>
                    <a:pt x="34" y="134"/>
                  </a:cubicBezTo>
                  <a:cubicBezTo>
                    <a:pt x="1" y="200"/>
                    <a:pt x="68" y="300"/>
                    <a:pt x="168" y="300"/>
                  </a:cubicBezTo>
                  <a:cubicBezTo>
                    <a:pt x="2069" y="601"/>
                    <a:pt x="3971" y="934"/>
                    <a:pt x="5872" y="1368"/>
                  </a:cubicBezTo>
                  <a:lnTo>
                    <a:pt x="5905" y="1368"/>
                  </a:lnTo>
                  <a:cubicBezTo>
                    <a:pt x="5972" y="1368"/>
                    <a:pt x="6039" y="1301"/>
                    <a:pt x="6039" y="1234"/>
                  </a:cubicBezTo>
                  <a:cubicBezTo>
                    <a:pt x="6072" y="1134"/>
                    <a:pt x="6005" y="1068"/>
                    <a:pt x="5939" y="1034"/>
                  </a:cubicBezTo>
                  <a:cubicBezTo>
                    <a:pt x="4037" y="634"/>
                    <a:pt x="2102" y="300"/>
                    <a:pt x="2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53"/>
            <p:cNvSpPr/>
            <p:nvPr/>
          </p:nvSpPr>
          <p:spPr>
            <a:xfrm>
              <a:off x="1126800" y="3011450"/>
              <a:ext cx="157650" cy="41200"/>
            </a:xfrm>
            <a:custGeom>
              <a:avLst/>
              <a:gdLst/>
              <a:ahLst/>
              <a:cxnLst/>
              <a:rect l="l" t="t" r="r" b="b"/>
              <a:pathLst>
                <a:path w="6306" h="1648" extrusionOk="0">
                  <a:moveTo>
                    <a:pt x="147" y="1"/>
                  </a:moveTo>
                  <a:cubicBezTo>
                    <a:pt x="91" y="1"/>
                    <a:pt x="34" y="38"/>
                    <a:pt x="34" y="113"/>
                  </a:cubicBezTo>
                  <a:cubicBezTo>
                    <a:pt x="1" y="180"/>
                    <a:pt x="68" y="280"/>
                    <a:pt x="134" y="313"/>
                  </a:cubicBezTo>
                  <a:lnTo>
                    <a:pt x="468" y="380"/>
                  </a:lnTo>
                  <a:cubicBezTo>
                    <a:pt x="2336" y="847"/>
                    <a:pt x="4237" y="1314"/>
                    <a:pt x="6105" y="1648"/>
                  </a:cubicBezTo>
                  <a:lnTo>
                    <a:pt x="6139" y="1648"/>
                  </a:lnTo>
                  <a:cubicBezTo>
                    <a:pt x="6205" y="1648"/>
                    <a:pt x="6272" y="1581"/>
                    <a:pt x="6272" y="1514"/>
                  </a:cubicBezTo>
                  <a:cubicBezTo>
                    <a:pt x="6305" y="1414"/>
                    <a:pt x="6239" y="1347"/>
                    <a:pt x="6139" y="1314"/>
                  </a:cubicBezTo>
                  <a:cubicBezTo>
                    <a:pt x="4304" y="1014"/>
                    <a:pt x="2403" y="547"/>
                    <a:pt x="568" y="80"/>
                  </a:cubicBezTo>
                  <a:lnTo>
                    <a:pt x="201" y="13"/>
                  </a:lnTo>
                  <a:cubicBezTo>
                    <a:pt x="184" y="5"/>
                    <a:pt x="166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53"/>
            <p:cNvSpPr/>
            <p:nvPr/>
          </p:nvSpPr>
          <p:spPr>
            <a:xfrm>
              <a:off x="1165175" y="2906450"/>
              <a:ext cx="114275" cy="17775"/>
            </a:xfrm>
            <a:custGeom>
              <a:avLst/>
              <a:gdLst/>
              <a:ahLst/>
              <a:cxnLst/>
              <a:rect l="l" t="t" r="r" b="b"/>
              <a:pathLst>
                <a:path w="4571" h="711" extrusionOk="0">
                  <a:moveTo>
                    <a:pt x="714" y="0"/>
                  </a:moveTo>
                  <a:cubicBezTo>
                    <a:pt x="467" y="0"/>
                    <a:pt x="265" y="4"/>
                    <a:pt x="134" y="10"/>
                  </a:cubicBezTo>
                  <a:cubicBezTo>
                    <a:pt x="67" y="43"/>
                    <a:pt x="0" y="110"/>
                    <a:pt x="0" y="177"/>
                  </a:cubicBezTo>
                  <a:cubicBezTo>
                    <a:pt x="0" y="277"/>
                    <a:pt x="100" y="344"/>
                    <a:pt x="167" y="344"/>
                  </a:cubicBezTo>
                  <a:cubicBezTo>
                    <a:pt x="344" y="331"/>
                    <a:pt x="591" y="324"/>
                    <a:pt x="878" y="324"/>
                  </a:cubicBezTo>
                  <a:cubicBezTo>
                    <a:pt x="2055" y="324"/>
                    <a:pt x="3901" y="436"/>
                    <a:pt x="4303" y="677"/>
                  </a:cubicBezTo>
                  <a:cubicBezTo>
                    <a:pt x="4337" y="711"/>
                    <a:pt x="4370" y="711"/>
                    <a:pt x="4403" y="711"/>
                  </a:cubicBezTo>
                  <a:cubicBezTo>
                    <a:pt x="4437" y="711"/>
                    <a:pt x="4504" y="677"/>
                    <a:pt x="4537" y="644"/>
                  </a:cubicBezTo>
                  <a:cubicBezTo>
                    <a:pt x="4570" y="544"/>
                    <a:pt x="4570" y="477"/>
                    <a:pt x="4470" y="410"/>
                  </a:cubicBezTo>
                  <a:cubicBezTo>
                    <a:pt x="3949" y="81"/>
                    <a:pt x="1852" y="0"/>
                    <a:pt x="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53"/>
            <p:cNvSpPr/>
            <p:nvPr/>
          </p:nvSpPr>
          <p:spPr>
            <a:xfrm>
              <a:off x="1200200" y="2920875"/>
              <a:ext cx="79250" cy="33375"/>
            </a:xfrm>
            <a:custGeom>
              <a:avLst/>
              <a:gdLst/>
              <a:ahLst/>
              <a:cxnLst/>
              <a:rect l="l" t="t" r="r" b="b"/>
              <a:pathLst>
                <a:path w="3170" h="1335" extrusionOk="0">
                  <a:moveTo>
                    <a:pt x="200" y="0"/>
                  </a:moveTo>
                  <a:cubicBezTo>
                    <a:pt x="134" y="0"/>
                    <a:pt x="34" y="34"/>
                    <a:pt x="34" y="134"/>
                  </a:cubicBezTo>
                  <a:cubicBezTo>
                    <a:pt x="0" y="200"/>
                    <a:pt x="67" y="300"/>
                    <a:pt x="134" y="300"/>
                  </a:cubicBezTo>
                  <a:cubicBezTo>
                    <a:pt x="1068" y="501"/>
                    <a:pt x="2068" y="834"/>
                    <a:pt x="2902" y="1301"/>
                  </a:cubicBezTo>
                  <a:cubicBezTo>
                    <a:pt x="2936" y="1334"/>
                    <a:pt x="2969" y="1334"/>
                    <a:pt x="2969" y="1334"/>
                  </a:cubicBezTo>
                  <a:cubicBezTo>
                    <a:pt x="3036" y="1334"/>
                    <a:pt x="3103" y="1301"/>
                    <a:pt x="3136" y="1268"/>
                  </a:cubicBezTo>
                  <a:cubicBezTo>
                    <a:pt x="3169" y="1168"/>
                    <a:pt x="3136" y="1068"/>
                    <a:pt x="3069" y="1034"/>
                  </a:cubicBezTo>
                  <a:cubicBezTo>
                    <a:pt x="2202" y="567"/>
                    <a:pt x="1168" y="200"/>
                    <a:pt x="2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53"/>
            <p:cNvSpPr/>
            <p:nvPr/>
          </p:nvSpPr>
          <p:spPr>
            <a:xfrm>
              <a:off x="34350" y="2820800"/>
              <a:ext cx="727225" cy="20875"/>
            </a:xfrm>
            <a:custGeom>
              <a:avLst/>
              <a:gdLst/>
              <a:ahLst/>
              <a:cxnLst/>
              <a:rect l="l" t="t" r="r" b="b"/>
              <a:pathLst>
                <a:path w="29089" h="835" extrusionOk="0">
                  <a:moveTo>
                    <a:pt x="28922" y="0"/>
                  </a:moveTo>
                  <a:cubicBezTo>
                    <a:pt x="26453" y="34"/>
                    <a:pt x="23985" y="100"/>
                    <a:pt x="21516" y="167"/>
                  </a:cubicBezTo>
                  <a:cubicBezTo>
                    <a:pt x="19048" y="234"/>
                    <a:pt x="16613" y="301"/>
                    <a:pt x="14144" y="367"/>
                  </a:cubicBezTo>
                  <a:cubicBezTo>
                    <a:pt x="10913" y="438"/>
                    <a:pt x="7598" y="509"/>
                    <a:pt x="4283" y="509"/>
                  </a:cubicBezTo>
                  <a:cubicBezTo>
                    <a:pt x="2909" y="509"/>
                    <a:pt x="1536" y="497"/>
                    <a:pt x="168" y="467"/>
                  </a:cubicBezTo>
                  <a:cubicBezTo>
                    <a:pt x="101" y="467"/>
                    <a:pt x="1" y="534"/>
                    <a:pt x="1" y="601"/>
                  </a:cubicBezTo>
                  <a:cubicBezTo>
                    <a:pt x="1" y="701"/>
                    <a:pt x="68" y="768"/>
                    <a:pt x="168" y="768"/>
                  </a:cubicBezTo>
                  <a:cubicBezTo>
                    <a:pt x="1569" y="801"/>
                    <a:pt x="2970" y="834"/>
                    <a:pt x="4371" y="834"/>
                  </a:cubicBezTo>
                  <a:cubicBezTo>
                    <a:pt x="7640" y="834"/>
                    <a:pt x="10942" y="768"/>
                    <a:pt x="14144" y="667"/>
                  </a:cubicBezTo>
                  <a:cubicBezTo>
                    <a:pt x="16613" y="634"/>
                    <a:pt x="19081" y="567"/>
                    <a:pt x="21550" y="501"/>
                  </a:cubicBezTo>
                  <a:cubicBezTo>
                    <a:pt x="24018" y="434"/>
                    <a:pt x="26453" y="367"/>
                    <a:pt x="28922" y="301"/>
                  </a:cubicBezTo>
                  <a:cubicBezTo>
                    <a:pt x="29022" y="301"/>
                    <a:pt x="29088" y="234"/>
                    <a:pt x="29088" y="134"/>
                  </a:cubicBezTo>
                  <a:cubicBezTo>
                    <a:pt x="29088" y="67"/>
                    <a:pt x="29022" y="0"/>
                    <a:pt x="289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53"/>
            <p:cNvSpPr/>
            <p:nvPr/>
          </p:nvSpPr>
          <p:spPr>
            <a:xfrm>
              <a:off x="2107500" y="2653175"/>
              <a:ext cx="964050" cy="220175"/>
            </a:xfrm>
            <a:custGeom>
              <a:avLst/>
              <a:gdLst/>
              <a:ahLst/>
              <a:cxnLst/>
              <a:rect l="l" t="t" r="r" b="b"/>
              <a:pathLst>
                <a:path w="38562" h="8807" extrusionOk="0">
                  <a:moveTo>
                    <a:pt x="37861" y="0"/>
                  </a:moveTo>
                  <a:cubicBezTo>
                    <a:pt x="37795" y="0"/>
                    <a:pt x="37761" y="67"/>
                    <a:pt x="37728" y="134"/>
                  </a:cubicBezTo>
                  <a:lnTo>
                    <a:pt x="37227" y="5304"/>
                  </a:lnTo>
                  <a:cubicBezTo>
                    <a:pt x="37227" y="5538"/>
                    <a:pt x="37194" y="5805"/>
                    <a:pt x="37027" y="5971"/>
                  </a:cubicBezTo>
                  <a:cubicBezTo>
                    <a:pt x="36827" y="6238"/>
                    <a:pt x="36427" y="6272"/>
                    <a:pt x="36093" y="6272"/>
                  </a:cubicBezTo>
                  <a:cubicBezTo>
                    <a:pt x="33526" y="6339"/>
                    <a:pt x="30928" y="6373"/>
                    <a:pt x="28304" y="6373"/>
                  </a:cubicBezTo>
                  <a:cubicBezTo>
                    <a:pt x="19201" y="6373"/>
                    <a:pt x="9782" y="5966"/>
                    <a:pt x="201" y="5137"/>
                  </a:cubicBezTo>
                  <a:cubicBezTo>
                    <a:pt x="183" y="5132"/>
                    <a:pt x="167" y="5129"/>
                    <a:pt x="151" y="5129"/>
                  </a:cubicBezTo>
                  <a:cubicBezTo>
                    <a:pt x="79" y="5129"/>
                    <a:pt x="34" y="5189"/>
                    <a:pt x="34" y="5271"/>
                  </a:cubicBezTo>
                  <a:cubicBezTo>
                    <a:pt x="1" y="5371"/>
                    <a:pt x="68" y="5438"/>
                    <a:pt x="168" y="5438"/>
                  </a:cubicBezTo>
                  <a:cubicBezTo>
                    <a:pt x="9675" y="6260"/>
                    <a:pt x="19044" y="6686"/>
                    <a:pt x="28092" y="6686"/>
                  </a:cubicBezTo>
                  <a:cubicBezTo>
                    <a:pt x="30789" y="6686"/>
                    <a:pt x="33458" y="6648"/>
                    <a:pt x="36093" y="6572"/>
                  </a:cubicBezTo>
                  <a:cubicBezTo>
                    <a:pt x="36527" y="6572"/>
                    <a:pt x="36994" y="6539"/>
                    <a:pt x="37294" y="6172"/>
                  </a:cubicBezTo>
                  <a:cubicBezTo>
                    <a:pt x="37494" y="5905"/>
                    <a:pt x="37528" y="5604"/>
                    <a:pt x="37561" y="5338"/>
                  </a:cubicBezTo>
                  <a:lnTo>
                    <a:pt x="37961" y="901"/>
                  </a:lnTo>
                  <a:cubicBezTo>
                    <a:pt x="38228" y="1868"/>
                    <a:pt x="38161" y="2936"/>
                    <a:pt x="38128" y="3870"/>
                  </a:cubicBezTo>
                  <a:cubicBezTo>
                    <a:pt x="38095" y="4737"/>
                    <a:pt x="38061" y="5705"/>
                    <a:pt x="37628" y="6472"/>
                  </a:cubicBezTo>
                  <a:cubicBezTo>
                    <a:pt x="37069" y="7506"/>
                    <a:pt x="36018" y="7650"/>
                    <a:pt x="34908" y="7650"/>
                  </a:cubicBezTo>
                  <a:cubicBezTo>
                    <a:pt x="34692" y="7650"/>
                    <a:pt x="34475" y="7645"/>
                    <a:pt x="34259" y="7639"/>
                  </a:cubicBezTo>
                  <a:lnTo>
                    <a:pt x="33358" y="7639"/>
                  </a:lnTo>
                  <a:cubicBezTo>
                    <a:pt x="31390" y="7673"/>
                    <a:pt x="29355" y="7773"/>
                    <a:pt x="27354" y="7873"/>
                  </a:cubicBezTo>
                  <a:cubicBezTo>
                    <a:pt x="26386" y="7906"/>
                    <a:pt x="25386" y="7940"/>
                    <a:pt x="24352" y="7973"/>
                  </a:cubicBezTo>
                  <a:cubicBezTo>
                    <a:pt x="21249" y="8106"/>
                    <a:pt x="18047" y="8240"/>
                    <a:pt x="15112" y="8473"/>
                  </a:cubicBezTo>
                  <a:cubicBezTo>
                    <a:pt x="15012" y="8473"/>
                    <a:pt x="14945" y="8573"/>
                    <a:pt x="14945" y="8640"/>
                  </a:cubicBezTo>
                  <a:cubicBezTo>
                    <a:pt x="14945" y="8740"/>
                    <a:pt x="15045" y="8807"/>
                    <a:pt x="15112" y="8807"/>
                  </a:cubicBezTo>
                  <a:lnTo>
                    <a:pt x="15145" y="8807"/>
                  </a:lnTo>
                  <a:cubicBezTo>
                    <a:pt x="18080" y="8573"/>
                    <a:pt x="21283" y="8440"/>
                    <a:pt x="24385" y="8306"/>
                  </a:cubicBezTo>
                  <a:cubicBezTo>
                    <a:pt x="25386" y="8273"/>
                    <a:pt x="26386" y="8206"/>
                    <a:pt x="27387" y="8173"/>
                  </a:cubicBezTo>
                  <a:cubicBezTo>
                    <a:pt x="29355" y="8073"/>
                    <a:pt x="31390" y="8006"/>
                    <a:pt x="33391" y="7940"/>
                  </a:cubicBezTo>
                  <a:cubicBezTo>
                    <a:pt x="33658" y="7940"/>
                    <a:pt x="33958" y="7940"/>
                    <a:pt x="34259" y="7973"/>
                  </a:cubicBezTo>
                  <a:cubicBezTo>
                    <a:pt x="34467" y="7978"/>
                    <a:pt x="34680" y="7983"/>
                    <a:pt x="34893" y="7983"/>
                  </a:cubicBezTo>
                  <a:cubicBezTo>
                    <a:pt x="36076" y="7983"/>
                    <a:pt x="37278" y="7826"/>
                    <a:pt x="37928" y="6639"/>
                  </a:cubicBezTo>
                  <a:cubicBezTo>
                    <a:pt x="38395" y="5771"/>
                    <a:pt x="38428" y="4771"/>
                    <a:pt x="38462" y="3903"/>
                  </a:cubicBezTo>
                  <a:cubicBezTo>
                    <a:pt x="38495" y="2669"/>
                    <a:pt x="38562" y="1301"/>
                    <a:pt x="38028" y="101"/>
                  </a:cubicBezTo>
                  <a:cubicBezTo>
                    <a:pt x="37995" y="34"/>
                    <a:pt x="37928" y="0"/>
                    <a:pt x="378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53"/>
            <p:cNvSpPr/>
            <p:nvPr/>
          </p:nvSpPr>
          <p:spPr>
            <a:xfrm>
              <a:off x="2219250" y="2867500"/>
              <a:ext cx="246875" cy="16700"/>
            </a:xfrm>
            <a:custGeom>
              <a:avLst/>
              <a:gdLst/>
              <a:ahLst/>
              <a:cxnLst/>
              <a:rect l="l" t="t" r="r" b="b"/>
              <a:pathLst>
                <a:path w="9875" h="668" extrusionOk="0">
                  <a:moveTo>
                    <a:pt x="9441" y="0"/>
                  </a:moveTo>
                  <a:cubicBezTo>
                    <a:pt x="6772" y="134"/>
                    <a:pt x="2769" y="367"/>
                    <a:pt x="234" y="367"/>
                  </a:cubicBezTo>
                  <a:lnTo>
                    <a:pt x="168" y="367"/>
                  </a:lnTo>
                  <a:cubicBezTo>
                    <a:pt x="67" y="367"/>
                    <a:pt x="1" y="434"/>
                    <a:pt x="1" y="501"/>
                  </a:cubicBezTo>
                  <a:cubicBezTo>
                    <a:pt x="1" y="601"/>
                    <a:pt x="67" y="667"/>
                    <a:pt x="168" y="667"/>
                  </a:cubicBezTo>
                  <a:lnTo>
                    <a:pt x="234" y="667"/>
                  </a:lnTo>
                  <a:cubicBezTo>
                    <a:pt x="2769" y="667"/>
                    <a:pt x="6806" y="467"/>
                    <a:pt x="9474" y="334"/>
                  </a:cubicBezTo>
                  <a:lnTo>
                    <a:pt x="9741" y="301"/>
                  </a:lnTo>
                  <a:cubicBezTo>
                    <a:pt x="9808" y="301"/>
                    <a:pt x="9874" y="234"/>
                    <a:pt x="9874" y="134"/>
                  </a:cubicBezTo>
                  <a:cubicBezTo>
                    <a:pt x="9874" y="67"/>
                    <a:pt x="9808" y="0"/>
                    <a:pt x="97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53"/>
            <p:cNvSpPr/>
            <p:nvPr/>
          </p:nvSpPr>
          <p:spPr>
            <a:xfrm>
              <a:off x="2115850" y="2876250"/>
              <a:ext cx="84250" cy="16275"/>
            </a:xfrm>
            <a:custGeom>
              <a:avLst/>
              <a:gdLst/>
              <a:ahLst/>
              <a:cxnLst/>
              <a:rect l="l" t="t" r="r" b="b"/>
              <a:pathLst>
                <a:path w="3370" h="651" extrusionOk="0">
                  <a:moveTo>
                    <a:pt x="2706" y="0"/>
                  </a:moveTo>
                  <a:cubicBezTo>
                    <a:pt x="1883" y="0"/>
                    <a:pt x="963" y="130"/>
                    <a:pt x="134" y="351"/>
                  </a:cubicBezTo>
                  <a:cubicBezTo>
                    <a:pt x="67" y="351"/>
                    <a:pt x="0" y="451"/>
                    <a:pt x="34" y="551"/>
                  </a:cubicBezTo>
                  <a:cubicBezTo>
                    <a:pt x="34" y="618"/>
                    <a:pt x="101" y="651"/>
                    <a:pt x="167" y="651"/>
                  </a:cubicBezTo>
                  <a:lnTo>
                    <a:pt x="234" y="651"/>
                  </a:lnTo>
                  <a:cubicBezTo>
                    <a:pt x="1103" y="441"/>
                    <a:pt x="2079" y="312"/>
                    <a:pt x="2921" y="312"/>
                  </a:cubicBezTo>
                  <a:cubicBezTo>
                    <a:pt x="3017" y="312"/>
                    <a:pt x="3111" y="314"/>
                    <a:pt x="3203" y="317"/>
                  </a:cubicBezTo>
                  <a:cubicBezTo>
                    <a:pt x="3269" y="317"/>
                    <a:pt x="3336" y="251"/>
                    <a:pt x="3336" y="184"/>
                  </a:cubicBezTo>
                  <a:cubicBezTo>
                    <a:pt x="3370" y="84"/>
                    <a:pt x="3303" y="17"/>
                    <a:pt x="3203" y="17"/>
                  </a:cubicBezTo>
                  <a:cubicBezTo>
                    <a:pt x="3042" y="6"/>
                    <a:pt x="2876" y="0"/>
                    <a:pt x="27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53"/>
            <p:cNvSpPr/>
            <p:nvPr/>
          </p:nvSpPr>
          <p:spPr>
            <a:xfrm>
              <a:off x="1797300" y="2904200"/>
              <a:ext cx="131775" cy="26700"/>
            </a:xfrm>
            <a:custGeom>
              <a:avLst/>
              <a:gdLst/>
              <a:ahLst/>
              <a:cxnLst/>
              <a:rect l="l" t="t" r="r" b="b"/>
              <a:pathLst>
                <a:path w="5271" h="1068" extrusionOk="0">
                  <a:moveTo>
                    <a:pt x="5070" y="0"/>
                  </a:moveTo>
                  <a:cubicBezTo>
                    <a:pt x="4603" y="67"/>
                    <a:pt x="4103" y="167"/>
                    <a:pt x="3603" y="234"/>
                  </a:cubicBezTo>
                  <a:cubicBezTo>
                    <a:pt x="2402" y="400"/>
                    <a:pt x="1168" y="567"/>
                    <a:pt x="133" y="767"/>
                  </a:cubicBezTo>
                  <a:cubicBezTo>
                    <a:pt x="67" y="767"/>
                    <a:pt x="0" y="867"/>
                    <a:pt x="0" y="934"/>
                  </a:cubicBezTo>
                  <a:cubicBezTo>
                    <a:pt x="33" y="1001"/>
                    <a:pt x="100" y="1067"/>
                    <a:pt x="167" y="1067"/>
                  </a:cubicBezTo>
                  <a:lnTo>
                    <a:pt x="200" y="1067"/>
                  </a:lnTo>
                  <a:cubicBezTo>
                    <a:pt x="1234" y="867"/>
                    <a:pt x="2435" y="701"/>
                    <a:pt x="3636" y="534"/>
                  </a:cubicBezTo>
                  <a:cubicBezTo>
                    <a:pt x="4170" y="467"/>
                    <a:pt x="4670" y="400"/>
                    <a:pt x="5137" y="334"/>
                  </a:cubicBezTo>
                  <a:cubicBezTo>
                    <a:pt x="5204" y="300"/>
                    <a:pt x="5270" y="234"/>
                    <a:pt x="5270" y="133"/>
                  </a:cubicBezTo>
                  <a:cubicBezTo>
                    <a:pt x="5237" y="67"/>
                    <a:pt x="5170" y="0"/>
                    <a:pt x="5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53"/>
            <p:cNvSpPr/>
            <p:nvPr/>
          </p:nvSpPr>
          <p:spPr>
            <a:xfrm>
              <a:off x="1597975" y="2939825"/>
              <a:ext cx="130125" cy="36100"/>
            </a:xfrm>
            <a:custGeom>
              <a:avLst/>
              <a:gdLst/>
              <a:ahLst/>
              <a:cxnLst/>
              <a:rect l="l" t="t" r="r" b="b"/>
              <a:pathLst>
                <a:path w="5205" h="1444" extrusionOk="0">
                  <a:moveTo>
                    <a:pt x="5073" y="1"/>
                  </a:moveTo>
                  <a:cubicBezTo>
                    <a:pt x="5061" y="1"/>
                    <a:pt x="5049" y="3"/>
                    <a:pt x="5038" y="9"/>
                  </a:cubicBezTo>
                  <a:cubicBezTo>
                    <a:pt x="4971" y="9"/>
                    <a:pt x="1202" y="643"/>
                    <a:pt x="101" y="1144"/>
                  </a:cubicBezTo>
                  <a:cubicBezTo>
                    <a:pt x="34" y="1177"/>
                    <a:pt x="1" y="1277"/>
                    <a:pt x="34" y="1344"/>
                  </a:cubicBezTo>
                  <a:cubicBezTo>
                    <a:pt x="67" y="1410"/>
                    <a:pt x="134" y="1444"/>
                    <a:pt x="167" y="1444"/>
                  </a:cubicBezTo>
                  <a:cubicBezTo>
                    <a:pt x="201" y="1444"/>
                    <a:pt x="234" y="1444"/>
                    <a:pt x="234" y="1410"/>
                  </a:cubicBezTo>
                  <a:cubicBezTo>
                    <a:pt x="1235" y="977"/>
                    <a:pt x="4837" y="343"/>
                    <a:pt x="5071" y="310"/>
                  </a:cubicBezTo>
                  <a:cubicBezTo>
                    <a:pt x="5138" y="310"/>
                    <a:pt x="5204" y="210"/>
                    <a:pt x="5204" y="143"/>
                  </a:cubicBezTo>
                  <a:cubicBezTo>
                    <a:pt x="5177" y="60"/>
                    <a:pt x="5127" y="1"/>
                    <a:pt x="507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53"/>
            <p:cNvSpPr/>
            <p:nvPr/>
          </p:nvSpPr>
          <p:spPr>
            <a:xfrm>
              <a:off x="1793950" y="2919200"/>
              <a:ext cx="131800" cy="28375"/>
            </a:xfrm>
            <a:custGeom>
              <a:avLst/>
              <a:gdLst/>
              <a:ahLst/>
              <a:cxnLst/>
              <a:rect l="l" t="t" r="r" b="b"/>
              <a:pathLst>
                <a:path w="5272" h="1135" extrusionOk="0">
                  <a:moveTo>
                    <a:pt x="5071" y="0"/>
                  </a:moveTo>
                  <a:lnTo>
                    <a:pt x="134" y="834"/>
                  </a:lnTo>
                  <a:cubicBezTo>
                    <a:pt x="34" y="834"/>
                    <a:pt x="1" y="934"/>
                    <a:pt x="1" y="1001"/>
                  </a:cubicBezTo>
                  <a:cubicBezTo>
                    <a:pt x="1" y="1101"/>
                    <a:pt x="101" y="1135"/>
                    <a:pt x="167" y="1135"/>
                  </a:cubicBezTo>
                  <a:lnTo>
                    <a:pt x="201" y="1135"/>
                  </a:lnTo>
                  <a:lnTo>
                    <a:pt x="5138" y="301"/>
                  </a:lnTo>
                  <a:cubicBezTo>
                    <a:pt x="5204" y="301"/>
                    <a:pt x="5271" y="201"/>
                    <a:pt x="5271" y="134"/>
                  </a:cubicBezTo>
                  <a:cubicBezTo>
                    <a:pt x="5238" y="34"/>
                    <a:pt x="5171" y="0"/>
                    <a:pt x="50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53"/>
            <p:cNvSpPr/>
            <p:nvPr/>
          </p:nvSpPr>
          <p:spPr>
            <a:xfrm>
              <a:off x="1597150" y="2953900"/>
              <a:ext cx="138450" cy="37050"/>
            </a:xfrm>
            <a:custGeom>
              <a:avLst/>
              <a:gdLst/>
              <a:ahLst/>
              <a:cxnLst/>
              <a:rect l="l" t="t" r="r" b="b"/>
              <a:pathLst>
                <a:path w="5538" h="1482" extrusionOk="0">
                  <a:moveTo>
                    <a:pt x="5378" y="1"/>
                  </a:moveTo>
                  <a:cubicBezTo>
                    <a:pt x="5354" y="1"/>
                    <a:pt x="5329" y="5"/>
                    <a:pt x="5304" y="13"/>
                  </a:cubicBezTo>
                  <a:cubicBezTo>
                    <a:pt x="3636" y="414"/>
                    <a:pt x="1868" y="847"/>
                    <a:pt x="134" y="1181"/>
                  </a:cubicBezTo>
                  <a:cubicBezTo>
                    <a:pt x="67" y="1181"/>
                    <a:pt x="0" y="1281"/>
                    <a:pt x="34" y="1348"/>
                  </a:cubicBezTo>
                  <a:cubicBezTo>
                    <a:pt x="34" y="1414"/>
                    <a:pt x="100" y="1481"/>
                    <a:pt x="167" y="1481"/>
                  </a:cubicBezTo>
                  <a:lnTo>
                    <a:pt x="200" y="1481"/>
                  </a:lnTo>
                  <a:cubicBezTo>
                    <a:pt x="1935" y="1148"/>
                    <a:pt x="3703" y="714"/>
                    <a:pt x="5404" y="314"/>
                  </a:cubicBezTo>
                  <a:cubicBezTo>
                    <a:pt x="5471" y="280"/>
                    <a:pt x="5538" y="180"/>
                    <a:pt x="5504" y="114"/>
                  </a:cubicBezTo>
                  <a:cubicBezTo>
                    <a:pt x="5504" y="38"/>
                    <a:pt x="5448" y="1"/>
                    <a:pt x="53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53"/>
            <p:cNvSpPr/>
            <p:nvPr/>
          </p:nvSpPr>
          <p:spPr>
            <a:xfrm>
              <a:off x="2481100" y="2857500"/>
              <a:ext cx="145975" cy="101750"/>
            </a:xfrm>
            <a:custGeom>
              <a:avLst/>
              <a:gdLst/>
              <a:ahLst/>
              <a:cxnLst/>
              <a:rect l="l" t="t" r="r" b="b"/>
              <a:pathLst>
                <a:path w="5839" h="4070" extrusionOk="0">
                  <a:moveTo>
                    <a:pt x="5138" y="0"/>
                  </a:moveTo>
                  <a:cubicBezTo>
                    <a:pt x="5038" y="33"/>
                    <a:pt x="4971" y="100"/>
                    <a:pt x="5004" y="200"/>
                  </a:cubicBezTo>
                  <a:cubicBezTo>
                    <a:pt x="5105" y="567"/>
                    <a:pt x="5171" y="1001"/>
                    <a:pt x="5271" y="1434"/>
                  </a:cubicBezTo>
                  <a:cubicBezTo>
                    <a:pt x="5338" y="1835"/>
                    <a:pt x="5405" y="2202"/>
                    <a:pt x="5471" y="2535"/>
                  </a:cubicBezTo>
                  <a:cubicBezTo>
                    <a:pt x="5321" y="2569"/>
                    <a:pt x="5163" y="2585"/>
                    <a:pt x="5004" y="2585"/>
                  </a:cubicBezTo>
                  <a:cubicBezTo>
                    <a:pt x="4846" y="2585"/>
                    <a:pt x="4688" y="2569"/>
                    <a:pt x="4537" y="2535"/>
                  </a:cubicBezTo>
                  <a:cubicBezTo>
                    <a:pt x="4504" y="2535"/>
                    <a:pt x="4437" y="2535"/>
                    <a:pt x="4404" y="2569"/>
                  </a:cubicBezTo>
                  <a:cubicBezTo>
                    <a:pt x="4371" y="2602"/>
                    <a:pt x="4371" y="2669"/>
                    <a:pt x="4371" y="2702"/>
                  </a:cubicBezTo>
                  <a:cubicBezTo>
                    <a:pt x="4371" y="2902"/>
                    <a:pt x="4371" y="3102"/>
                    <a:pt x="4337" y="3302"/>
                  </a:cubicBezTo>
                  <a:cubicBezTo>
                    <a:pt x="3937" y="3336"/>
                    <a:pt x="3470" y="3402"/>
                    <a:pt x="2970" y="3436"/>
                  </a:cubicBezTo>
                  <a:cubicBezTo>
                    <a:pt x="1969" y="3536"/>
                    <a:pt x="935" y="3636"/>
                    <a:pt x="134" y="3769"/>
                  </a:cubicBezTo>
                  <a:cubicBezTo>
                    <a:pt x="68" y="3769"/>
                    <a:pt x="1" y="3869"/>
                    <a:pt x="1" y="3936"/>
                  </a:cubicBezTo>
                  <a:cubicBezTo>
                    <a:pt x="34" y="4003"/>
                    <a:pt x="101" y="4070"/>
                    <a:pt x="168" y="4070"/>
                  </a:cubicBezTo>
                  <a:lnTo>
                    <a:pt x="201" y="4070"/>
                  </a:lnTo>
                  <a:cubicBezTo>
                    <a:pt x="968" y="3970"/>
                    <a:pt x="2002" y="3869"/>
                    <a:pt x="3003" y="3769"/>
                  </a:cubicBezTo>
                  <a:cubicBezTo>
                    <a:pt x="3537" y="3703"/>
                    <a:pt x="4070" y="3636"/>
                    <a:pt x="4504" y="3603"/>
                  </a:cubicBezTo>
                  <a:cubicBezTo>
                    <a:pt x="4571" y="3603"/>
                    <a:pt x="4638" y="3536"/>
                    <a:pt x="4638" y="3469"/>
                  </a:cubicBezTo>
                  <a:cubicBezTo>
                    <a:pt x="4671" y="3269"/>
                    <a:pt x="4704" y="3069"/>
                    <a:pt x="4671" y="2869"/>
                  </a:cubicBezTo>
                  <a:lnTo>
                    <a:pt x="4671" y="2869"/>
                  </a:lnTo>
                  <a:cubicBezTo>
                    <a:pt x="4823" y="2883"/>
                    <a:pt x="4969" y="2891"/>
                    <a:pt x="5112" y="2891"/>
                  </a:cubicBezTo>
                  <a:cubicBezTo>
                    <a:pt x="5314" y="2891"/>
                    <a:pt x="5510" y="2874"/>
                    <a:pt x="5705" y="2835"/>
                  </a:cubicBezTo>
                  <a:cubicBezTo>
                    <a:pt x="5738" y="2835"/>
                    <a:pt x="5772" y="2802"/>
                    <a:pt x="5805" y="2769"/>
                  </a:cubicBezTo>
                  <a:cubicBezTo>
                    <a:pt x="5805" y="2735"/>
                    <a:pt x="5838" y="2669"/>
                    <a:pt x="5805" y="2635"/>
                  </a:cubicBezTo>
                  <a:cubicBezTo>
                    <a:pt x="5738" y="2268"/>
                    <a:pt x="5638" y="1835"/>
                    <a:pt x="5572" y="1401"/>
                  </a:cubicBezTo>
                  <a:cubicBezTo>
                    <a:pt x="5471" y="934"/>
                    <a:pt x="5405" y="500"/>
                    <a:pt x="5305" y="133"/>
                  </a:cubicBezTo>
                  <a:cubicBezTo>
                    <a:pt x="5305" y="33"/>
                    <a:pt x="5205" y="0"/>
                    <a:pt x="51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53"/>
            <p:cNvSpPr/>
            <p:nvPr/>
          </p:nvSpPr>
          <p:spPr>
            <a:xfrm>
              <a:off x="2214250" y="2954850"/>
              <a:ext cx="251875" cy="36925"/>
            </a:xfrm>
            <a:custGeom>
              <a:avLst/>
              <a:gdLst/>
              <a:ahLst/>
              <a:cxnLst/>
              <a:rect l="l" t="t" r="r" b="b"/>
              <a:pathLst>
                <a:path w="10075" h="1477" extrusionOk="0">
                  <a:moveTo>
                    <a:pt x="9924" y="0"/>
                  </a:moveTo>
                  <a:cubicBezTo>
                    <a:pt x="9909" y="0"/>
                    <a:pt x="9892" y="3"/>
                    <a:pt x="9874" y="9"/>
                  </a:cubicBezTo>
                  <a:cubicBezTo>
                    <a:pt x="9307" y="76"/>
                    <a:pt x="8540" y="176"/>
                    <a:pt x="7673" y="276"/>
                  </a:cubicBezTo>
                  <a:cubicBezTo>
                    <a:pt x="5204" y="609"/>
                    <a:pt x="1835" y="1043"/>
                    <a:pt x="167" y="1176"/>
                  </a:cubicBezTo>
                  <a:cubicBezTo>
                    <a:pt x="67" y="1176"/>
                    <a:pt x="1" y="1243"/>
                    <a:pt x="1" y="1343"/>
                  </a:cubicBezTo>
                  <a:cubicBezTo>
                    <a:pt x="1" y="1443"/>
                    <a:pt x="67" y="1477"/>
                    <a:pt x="167" y="1477"/>
                  </a:cubicBezTo>
                  <a:cubicBezTo>
                    <a:pt x="1869" y="1376"/>
                    <a:pt x="5238" y="909"/>
                    <a:pt x="7706" y="609"/>
                  </a:cubicBezTo>
                  <a:cubicBezTo>
                    <a:pt x="8573" y="476"/>
                    <a:pt x="9341" y="376"/>
                    <a:pt x="9908" y="309"/>
                  </a:cubicBezTo>
                  <a:cubicBezTo>
                    <a:pt x="10008" y="309"/>
                    <a:pt x="10074" y="209"/>
                    <a:pt x="10041" y="142"/>
                  </a:cubicBezTo>
                  <a:cubicBezTo>
                    <a:pt x="10041" y="60"/>
                    <a:pt x="9996" y="0"/>
                    <a:pt x="99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53"/>
            <p:cNvSpPr/>
            <p:nvPr/>
          </p:nvSpPr>
          <p:spPr>
            <a:xfrm>
              <a:off x="2095825" y="2965075"/>
              <a:ext cx="98450" cy="40050"/>
            </a:xfrm>
            <a:custGeom>
              <a:avLst/>
              <a:gdLst/>
              <a:ahLst/>
              <a:cxnLst/>
              <a:rect l="l" t="t" r="r" b="b"/>
              <a:pathLst>
                <a:path w="3938" h="1602" extrusionOk="0">
                  <a:moveTo>
                    <a:pt x="168" y="0"/>
                  </a:moveTo>
                  <a:cubicBezTo>
                    <a:pt x="101" y="0"/>
                    <a:pt x="1" y="67"/>
                    <a:pt x="1" y="167"/>
                  </a:cubicBezTo>
                  <a:cubicBezTo>
                    <a:pt x="1" y="367"/>
                    <a:pt x="1" y="567"/>
                    <a:pt x="1" y="767"/>
                  </a:cubicBezTo>
                  <a:cubicBezTo>
                    <a:pt x="1" y="967"/>
                    <a:pt x="1" y="1168"/>
                    <a:pt x="1" y="1368"/>
                  </a:cubicBezTo>
                  <a:cubicBezTo>
                    <a:pt x="1" y="1401"/>
                    <a:pt x="1" y="1501"/>
                    <a:pt x="68" y="1568"/>
                  </a:cubicBezTo>
                  <a:cubicBezTo>
                    <a:pt x="134" y="1601"/>
                    <a:pt x="201" y="1601"/>
                    <a:pt x="234" y="1601"/>
                  </a:cubicBezTo>
                  <a:cubicBezTo>
                    <a:pt x="1035" y="1601"/>
                    <a:pt x="1702" y="1501"/>
                    <a:pt x="2403" y="1401"/>
                  </a:cubicBezTo>
                  <a:cubicBezTo>
                    <a:pt x="2836" y="1301"/>
                    <a:pt x="3270" y="1234"/>
                    <a:pt x="3804" y="1201"/>
                  </a:cubicBezTo>
                  <a:cubicBezTo>
                    <a:pt x="3904" y="1168"/>
                    <a:pt x="3937" y="1101"/>
                    <a:pt x="3937" y="1034"/>
                  </a:cubicBezTo>
                  <a:cubicBezTo>
                    <a:pt x="3937" y="934"/>
                    <a:pt x="3870" y="867"/>
                    <a:pt x="3770" y="867"/>
                  </a:cubicBezTo>
                  <a:cubicBezTo>
                    <a:pt x="3237" y="934"/>
                    <a:pt x="2770" y="1001"/>
                    <a:pt x="2336" y="1068"/>
                  </a:cubicBezTo>
                  <a:cubicBezTo>
                    <a:pt x="1669" y="1168"/>
                    <a:pt x="1068" y="1268"/>
                    <a:pt x="334" y="1301"/>
                  </a:cubicBezTo>
                  <a:cubicBezTo>
                    <a:pt x="334" y="1101"/>
                    <a:pt x="334" y="934"/>
                    <a:pt x="334" y="767"/>
                  </a:cubicBezTo>
                  <a:cubicBezTo>
                    <a:pt x="334" y="567"/>
                    <a:pt x="301" y="367"/>
                    <a:pt x="334" y="167"/>
                  </a:cubicBezTo>
                  <a:cubicBezTo>
                    <a:pt x="334" y="100"/>
                    <a:pt x="234" y="0"/>
                    <a:pt x="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53"/>
            <p:cNvSpPr/>
            <p:nvPr/>
          </p:nvSpPr>
          <p:spPr>
            <a:xfrm>
              <a:off x="2482775" y="2903975"/>
              <a:ext cx="120125" cy="17750"/>
            </a:xfrm>
            <a:custGeom>
              <a:avLst/>
              <a:gdLst/>
              <a:ahLst/>
              <a:cxnLst/>
              <a:rect l="l" t="t" r="r" b="b"/>
              <a:pathLst>
                <a:path w="4805" h="710" extrusionOk="0">
                  <a:moveTo>
                    <a:pt x="4654" y="0"/>
                  </a:moveTo>
                  <a:cubicBezTo>
                    <a:pt x="4638" y="0"/>
                    <a:pt x="4622" y="3"/>
                    <a:pt x="4604" y="9"/>
                  </a:cubicBezTo>
                  <a:lnTo>
                    <a:pt x="3737" y="76"/>
                  </a:lnTo>
                  <a:cubicBezTo>
                    <a:pt x="2536" y="176"/>
                    <a:pt x="1201" y="276"/>
                    <a:pt x="134" y="409"/>
                  </a:cubicBezTo>
                  <a:cubicBezTo>
                    <a:pt x="67" y="409"/>
                    <a:pt x="1" y="476"/>
                    <a:pt x="1" y="576"/>
                  </a:cubicBezTo>
                  <a:cubicBezTo>
                    <a:pt x="1" y="643"/>
                    <a:pt x="67" y="710"/>
                    <a:pt x="167" y="710"/>
                  </a:cubicBezTo>
                  <a:cubicBezTo>
                    <a:pt x="1201" y="609"/>
                    <a:pt x="2569" y="476"/>
                    <a:pt x="3770" y="376"/>
                  </a:cubicBezTo>
                  <a:lnTo>
                    <a:pt x="4637" y="309"/>
                  </a:lnTo>
                  <a:cubicBezTo>
                    <a:pt x="4737" y="309"/>
                    <a:pt x="4804" y="209"/>
                    <a:pt x="4771" y="142"/>
                  </a:cubicBezTo>
                  <a:cubicBezTo>
                    <a:pt x="4771" y="60"/>
                    <a:pt x="4725" y="0"/>
                    <a:pt x="4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53"/>
            <p:cNvSpPr/>
            <p:nvPr/>
          </p:nvSpPr>
          <p:spPr>
            <a:xfrm>
              <a:off x="2216750" y="2917525"/>
              <a:ext cx="246050" cy="27550"/>
            </a:xfrm>
            <a:custGeom>
              <a:avLst/>
              <a:gdLst/>
              <a:ahLst/>
              <a:cxnLst/>
              <a:rect l="l" t="t" r="r" b="b"/>
              <a:pathLst>
                <a:path w="9842" h="1102" extrusionOk="0">
                  <a:moveTo>
                    <a:pt x="9641" y="1"/>
                  </a:moveTo>
                  <a:cubicBezTo>
                    <a:pt x="9374" y="67"/>
                    <a:pt x="9141" y="101"/>
                    <a:pt x="8907" y="101"/>
                  </a:cubicBezTo>
                  <a:cubicBezTo>
                    <a:pt x="8674" y="134"/>
                    <a:pt x="8440" y="168"/>
                    <a:pt x="8140" y="234"/>
                  </a:cubicBezTo>
                  <a:cubicBezTo>
                    <a:pt x="6772" y="434"/>
                    <a:pt x="5238" y="501"/>
                    <a:pt x="3737" y="568"/>
                  </a:cubicBezTo>
                  <a:cubicBezTo>
                    <a:pt x="2469" y="601"/>
                    <a:pt x="1268" y="668"/>
                    <a:pt x="134" y="801"/>
                  </a:cubicBezTo>
                  <a:cubicBezTo>
                    <a:pt x="67" y="801"/>
                    <a:pt x="1" y="868"/>
                    <a:pt x="1" y="968"/>
                  </a:cubicBezTo>
                  <a:cubicBezTo>
                    <a:pt x="1" y="1035"/>
                    <a:pt x="67" y="1102"/>
                    <a:pt x="167" y="1102"/>
                  </a:cubicBezTo>
                  <a:cubicBezTo>
                    <a:pt x="1268" y="968"/>
                    <a:pt x="2469" y="935"/>
                    <a:pt x="3770" y="868"/>
                  </a:cubicBezTo>
                  <a:cubicBezTo>
                    <a:pt x="5238" y="801"/>
                    <a:pt x="6806" y="735"/>
                    <a:pt x="8173" y="534"/>
                  </a:cubicBezTo>
                  <a:cubicBezTo>
                    <a:pt x="8507" y="501"/>
                    <a:pt x="8740" y="468"/>
                    <a:pt x="8974" y="434"/>
                  </a:cubicBezTo>
                  <a:cubicBezTo>
                    <a:pt x="9174" y="401"/>
                    <a:pt x="9407" y="368"/>
                    <a:pt x="9708" y="334"/>
                  </a:cubicBezTo>
                  <a:cubicBezTo>
                    <a:pt x="9774" y="301"/>
                    <a:pt x="9841" y="234"/>
                    <a:pt x="9841" y="134"/>
                  </a:cubicBezTo>
                  <a:cubicBezTo>
                    <a:pt x="9808" y="67"/>
                    <a:pt x="9741" y="1"/>
                    <a:pt x="9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53"/>
            <p:cNvSpPr/>
            <p:nvPr/>
          </p:nvSpPr>
          <p:spPr>
            <a:xfrm>
              <a:off x="2104175" y="2941725"/>
              <a:ext cx="86750" cy="15025"/>
            </a:xfrm>
            <a:custGeom>
              <a:avLst/>
              <a:gdLst/>
              <a:ahLst/>
              <a:cxnLst/>
              <a:rect l="l" t="t" r="r" b="b"/>
              <a:pathLst>
                <a:path w="3470" h="601" extrusionOk="0">
                  <a:moveTo>
                    <a:pt x="3269" y="0"/>
                  </a:moveTo>
                  <a:lnTo>
                    <a:pt x="2636" y="67"/>
                  </a:lnTo>
                  <a:cubicBezTo>
                    <a:pt x="1768" y="167"/>
                    <a:pt x="1135" y="234"/>
                    <a:pt x="134" y="267"/>
                  </a:cubicBezTo>
                  <a:cubicBezTo>
                    <a:pt x="67" y="267"/>
                    <a:pt x="0" y="334"/>
                    <a:pt x="0" y="434"/>
                  </a:cubicBezTo>
                  <a:cubicBezTo>
                    <a:pt x="0" y="500"/>
                    <a:pt x="67" y="601"/>
                    <a:pt x="167" y="601"/>
                  </a:cubicBezTo>
                  <a:cubicBezTo>
                    <a:pt x="1168" y="534"/>
                    <a:pt x="1802" y="467"/>
                    <a:pt x="2669" y="367"/>
                  </a:cubicBezTo>
                  <a:lnTo>
                    <a:pt x="3303" y="300"/>
                  </a:lnTo>
                  <a:cubicBezTo>
                    <a:pt x="3403" y="300"/>
                    <a:pt x="3470" y="234"/>
                    <a:pt x="3436" y="134"/>
                  </a:cubicBezTo>
                  <a:cubicBezTo>
                    <a:pt x="3436" y="67"/>
                    <a:pt x="3370" y="0"/>
                    <a:pt x="3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53"/>
            <p:cNvSpPr/>
            <p:nvPr/>
          </p:nvSpPr>
          <p:spPr>
            <a:xfrm>
              <a:off x="2481950" y="2869175"/>
              <a:ext cx="135125" cy="16700"/>
            </a:xfrm>
            <a:custGeom>
              <a:avLst/>
              <a:gdLst/>
              <a:ahLst/>
              <a:cxnLst/>
              <a:rect l="l" t="t" r="r" b="b"/>
              <a:pathLst>
                <a:path w="5405" h="668" extrusionOk="0">
                  <a:moveTo>
                    <a:pt x="5204" y="0"/>
                  </a:moveTo>
                  <a:cubicBezTo>
                    <a:pt x="4203" y="133"/>
                    <a:pt x="3002" y="200"/>
                    <a:pt x="1868" y="234"/>
                  </a:cubicBezTo>
                  <a:cubicBezTo>
                    <a:pt x="1268" y="267"/>
                    <a:pt x="667" y="300"/>
                    <a:pt x="167" y="334"/>
                  </a:cubicBezTo>
                  <a:cubicBezTo>
                    <a:pt x="67" y="334"/>
                    <a:pt x="0" y="434"/>
                    <a:pt x="0" y="500"/>
                  </a:cubicBezTo>
                  <a:cubicBezTo>
                    <a:pt x="34" y="600"/>
                    <a:pt x="67" y="667"/>
                    <a:pt x="167" y="667"/>
                  </a:cubicBezTo>
                  <a:cubicBezTo>
                    <a:pt x="701" y="634"/>
                    <a:pt x="1268" y="600"/>
                    <a:pt x="1868" y="567"/>
                  </a:cubicBezTo>
                  <a:cubicBezTo>
                    <a:pt x="3036" y="500"/>
                    <a:pt x="4203" y="434"/>
                    <a:pt x="5237" y="334"/>
                  </a:cubicBezTo>
                  <a:cubicBezTo>
                    <a:pt x="5337" y="300"/>
                    <a:pt x="5404" y="234"/>
                    <a:pt x="5371" y="133"/>
                  </a:cubicBezTo>
                  <a:cubicBezTo>
                    <a:pt x="5371" y="67"/>
                    <a:pt x="5304" y="0"/>
                    <a:pt x="52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53"/>
            <p:cNvSpPr/>
            <p:nvPr/>
          </p:nvSpPr>
          <p:spPr>
            <a:xfrm>
              <a:off x="2219250" y="2877500"/>
              <a:ext cx="245200" cy="20050"/>
            </a:xfrm>
            <a:custGeom>
              <a:avLst/>
              <a:gdLst/>
              <a:ahLst/>
              <a:cxnLst/>
              <a:rect l="l" t="t" r="r" b="b"/>
              <a:pathLst>
                <a:path w="9808" h="802" extrusionOk="0">
                  <a:moveTo>
                    <a:pt x="9641" y="1"/>
                  </a:moveTo>
                  <a:cubicBezTo>
                    <a:pt x="8040" y="134"/>
                    <a:pt x="6439" y="201"/>
                    <a:pt x="4904" y="234"/>
                  </a:cubicBezTo>
                  <a:cubicBezTo>
                    <a:pt x="3336" y="301"/>
                    <a:pt x="1735" y="368"/>
                    <a:pt x="134" y="501"/>
                  </a:cubicBezTo>
                  <a:cubicBezTo>
                    <a:pt x="67" y="501"/>
                    <a:pt x="1" y="568"/>
                    <a:pt x="1" y="668"/>
                  </a:cubicBezTo>
                  <a:cubicBezTo>
                    <a:pt x="1" y="734"/>
                    <a:pt x="67" y="801"/>
                    <a:pt x="168" y="801"/>
                  </a:cubicBezTo>
                  <a:cubicBezTo>
                    <a:pt x="1735" y="701"/>
                    <a:pt x="3370" y="634"/>
                    <a:pt x="4904" y="568"/>
                  </a:cubicBezTo>
                  <a:cubicBezTo>
                    <a:pt x="6472" y="501"/>
                    <a:pt x="8073" y="434"/>
                    <a:pt x="9641" y="301"/>
                  </a:cubicBezTo>
                  <a:cubicBezTo>
                    <a:pt x="9741" y="301"/>
                    <a:pt x="9808" y="234"/>
                    <a:pt x="9808" y="134"/>
                  </a:cubicBezTo>
                  <a:cubicBezTo>
                    <a:pt x="9774" y="67"/>
                    <a:pt x="9708" y="1"/>
                    <a:pt x="964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53"/>
            <p:cNvSpPr/>
            <p:nvPr/>
          </p:nvSpPr>
          <p:spPr>
            <a:xfrm>
              <a:off x="2116675" y="2889175"/>
              <a:ext cx="80925" cy="11700"/>
            </a:xfrm>
            <a:custGeom>
              <a:avLst/>
              <a:gdLst/>
              <a:ahLst/>
              <a:cxnLst/>
              <a:rect l="l" t="t" r="r" b="b"/>
              <a:pathLst>
                <a:path w="3237" h="468" extrusionOk="0">
                  <a:moveTo>
                    <a:pt x="3070" y="1"/>
                  </a:moveTo>
                  <a:cubicBezTo>
                    <a:pt x="2002" y="34"/>
                    <a:pt x="1068" y="101"/>
                    <a:pt x="134" y="167"/>
                  </a:cubicBezTo>
                  <a:cubicBezTo>
                    <a:pt x="34" y="167"/>
                    <a:pt x="1" y="267"/>
                    <a:pt x="1" y="334"/>
                  </a:cubicBezTo>
                  <a:cubicBezTo>
                    <a:pt x="1" y="434"/>
                    <a:pt x="68" y="468"/>
                    <a:pt x="134" y="468"/>
                  </a:cubicBezTo>
                  <a:lnTo>
                    <a:pt x="168" y="468"/>
                  </a:lnTo>
                  <a:cubicBezTo>
                    <a:pt x="1102" y="401"/>
                    <a:pt x="2002" y="334"/>
                    <a:pt x="3070" y="301"/>
                  </a:cubicBezTo>
                  <a:cubicBezTo>
                    <a:pt x="3136" y="301"/>
                    <a:pt x="3236" y="234"/>
                    <a:pt x="3203" y="167"/>
                  </a:cubicBezTo>
                  <a:cubicBezTo>
                    <a:pt x="3203" y="67"/>
                    <a:pt x="3136" y="1"/>
                    <a:pt x="3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53"/>
            <p:cNvSpPr/>
            <p:nvPr/>
          </p:nvSpPr>
          <p:spPr>
            <a:xfrm>
              <a:off x="2610375" y="2843000"/>
              <a:ext cx="400300" cy="42025"/>
            </a:xfrm>
            <a:custGeom>
              <a:avLst/>
              <a:gdLst/>
              <a:ahLst/>
              <a:cxnLst/>
              <a:rect l="l" t="t" r="r" b="b"/>
              <a:pathLst>
                <a:path w="16012" h="1681" extrusionOk="0">
                  <a:moveTo>
                    <a:pt x="15852" y="0"/>
                  </a:moveTo>
                  <a:cubicBezTo>
                    <a:pt x="15828" y="0"/>
                    <a:pt x="15803" y="5"/>
                    <a:pt x="15778" y="13"/>
                  </a:cubicBezTo>
                  <a:cubicBezTo>
                    <a:pt x="14978" y="213"/>
                    <a:pt x="14010" y="280"/>
                    <a:pt x="13176" y="347"/>
                  </a:cubicBezTo>
                  <a:lnTo>
                    <a:pt x="13010" y="347"/>
                  </a:lnTo>
                  <a:cubicBezTo>
                    <a:pt x="10875" y="513"/>
                    <a:pt x="8706" y="680"/>
                    <a:pt x="6572" y="880"/>
                  </a:cubicBezTo>
                  <a:cubicBezTo>
                    <a:pt x="4470" y="1047"/>
                    <a:pt x="2269" y="1214"/>
                    <a:pt x="134" y="1381"/>
                  </a:cubicBezTo>
                  <a:cubicBezTo>
                    <a:pt x="67" y="1381"/>
                    <a:pt x="0" y="1447"/>
                    <a:pt x="0" y="1547"/>
                  </a:cubicBezTo>
                  <a:cubicBezTo>
                    <a:pt x="0" y="1647"/>
                    <a:pt x="67" y="1681"/>
                    <a:pt x="167" y="1681"/>
                  </a:cubicBezTo>
                  <a:cubicBezTo>
                    <a:pt x="2302" y="1547"/>
                    <a:pt x="4470" y="1347"/>
                    <a:pt x="6605" y="1180"/>
                  </a:cubicBezTo>
                  <a:cubicBezTo>
                    <a:pt x="8740" y="1014"/>
                    <a:pt x="10908" y="814"/>
                    <a:pt x="13043" y="680"/>
                  </a:cubicBezTo>
                  <a:lnTo>
                    <a:pt x="13176" y="647"/>
                  </a:lnTo>
                  <a:cubicBezTo>
                    <a:pt x="14044" y="580"/>
                    <a:pt x="15044" y="513"/>
                    <a:pt x="15878" y="313"/>
                  </a:cubicBezTo>
                  <a:cubicBezTo>
                    <a:pt x="15945" y="280"/>
                    <a:pt x="16012" y="180"/>
                    <a:pt x="15978" y="113"/>
                  </a:cubicBezTo>
                  <a:cubicBezTo>
                    <a:pt x="15978" y="38"/>
                    <a:pt x="15922" y="0"/>
                    <a:pt x="1585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53"/>
            <p:cNvSpPr/>
            <p:nvPr/>
          </p:nvSpPr>
          <p:spPr>
            <a:xfrm>
              <a:off x="1766425" y="2971725"/>
              <a:ext cx="155975" cy="33400"/>
            </a:xfrm>
            <a:custGeom>
              <a:avLst/>
              <a:gdLst/>
              <a:ahLst/>
              <a:cxnLst/>
              <a:rect l="l" t="t" r="r" b="b"/>
              <a:pathLst>
                <a:path w="6239" h="1336" extrusionOk="0">
                  <a:moveTo>
                    <a:pt x="6038" y="1"/>
                  </a:moveTo>
                  <a:lnTo>
                    <a:pt x="134" y="1035"/>
                  </a:lnTo>
                  <a:cubicBezTo>
                    <a:pt x="68" y="1068"/>
                    <a:pt x="1" y="1135"/>
                    <a:pt x="1" y="1235"/>
                  </a:cubicBezTo>
                  <a:cubicBezTo>
                    <a:pt x="34" y="1302"/>
                    <a:pt x="101" y="1335"/>
                    <a:pt x="168" y="1335"/>
                  </a:cubicBezTo>
                  <a:lnTo>
                    <a:pt x="201" y="1335"/>
                  </a:lnTo>
                  <a:lnTo>
                    <a:pt x="6105" y="301"/>
                  </a:lnTo>
                  <a:cubicBezTo>
                    <a:pt x="6205" y="301"/>
                    <a:pt x="6239" y="201"/>
                    <a:pt x="6239" y="134"/>
                  </a:cubicBezTo>
                  <a:cubicBezTo>
                    <a:pt x="6205" y="34"/>
                    <a:pt x="6139" y="1"/>
                    <a:pt x="60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53"/>
            <p:cNvSpPr/>
            <p:nvPr/>
          </p:nvSpPr>
          <p:spPr>
            <a:xfrm>
              <a:off x="1592150" y="3004050"/>
              <a:ext cx="157625" cy="39425"/>
            </a:xfrm>
            <a:custGeom>
              <a:avLst/>
              <a:gdLst/>
              <a:ahLst/>
              <a:cxnLst/>
              <a:rect l="l" t="t" r="r" b="b"/>
              <a:pathLst>
                <a:path w="6305" h="1577" extrusionOk="0">
                  <a:moveTo>
                    <a:pt x="6144" y="0"/>
                  </a:moveTo>
                  <a:cubicBezTo>
                    <a:pt x="6130" y="0"/>
                    <a:pt x="6117" y="3"/>
                    <a:pt x="6105" y="9"/>
                  </a:cubicBezTo>
                  <a:cubicBezTo>
                    <a:pt x="5104" y="176"/>
                    <a:pt x="4103" y="409"/>
                    <a:pt x="3102" y="643"/>
                  </a:cubicBezTo>
                  <a:cubicBezTo>
                    <a:pt x="2135" y="843"/>
                    <a:pt x="1134" y="1076"/>
                    <a:pt x="134" y="1276"/>
                  </a:cubicBezTo>
                  <a:cubicBezTo>
                    <a:pt x="67" y="1276"/>
                    <a:pt x="0" y="1377"/>
                    <a:pt x="0" y="1443"/>
                  </a:cubicBezTo>
                  <a:cubicBezTo>
                    <a:pt x="34" y="1510"/>
                    <a:pt x="100" y="1577"/>
                    <a:pt x="167" y="1577"/>
                  </a:cubicBezTo>
                  <a:lnTo>
                    <a:pt x="200" y="1577"/>
                  </a:lnTo>
                  <a:cubicBezTo>
                    <a:pt x="1201" y="1377"/>
                    <a:pt x="2202" y="1143"/>
                    <a:pt x="3169" y="943"/>
                  </a:cubicBezTo>
                  <a:cubicBezTo>
                    <a:pt x="4170" y="709"/>
                    <a:pt x="5171" y="509"/>
                    <a:pt x="6171" y="309"/>
                  </a:cubicBezTo>
                  <a:cubicBezTo>
                    <a:pt x="6238" y="276"/>
                    <a:pt x="6305" y="209"/>
                    <a:pt x="6271" y="109"/>
                  </a:cubicBezTo>
                  <a:cubicBezTo>
                    <a:pt x="6271" y="54"/>
                    <a:pt x="6205" y="0"/>
                    <a:pt x="61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53"/>
            <p:cNvSpPr/>
            <p:nvPr/>
          </p:nvSpPr>
          <p:spPr>
            <a:xfrm>
              <a:off x="1768925" y="3009275"/>
              <a:ext cx="157650" cy="56725"/>
            </a:xfrm>
            <a:custGeom>
              <a:avLst/>
              <a:gdLst/>
              <a:ahLst/>
              <a:cxnLst/>
              <a:rect l="l" t="t" r="r" b="b"/>
              <a:pathLst>
                <a:path w="6306" h="2269" extrusionOk="0">
                  <a:moveTo>
                    <a:pt x="6139" y="0"/>
                  </a:moveTo>
                  <a:cubicBezTo>
                    <a:pt x="6005" y="0"/>
                    <a:pt x="5872" y="33"/>
                    <a:pt x="5738" y="133"/>
                  </a:cubicBezTo>
                  <a:cubicBezTo>
                    <a:pt x="5705" y="133"/>
                    <a:pt x="5672" y="200"/>
                    <a:pt x="5672" y="267"/>
                  </a:cubicBezTo>
                  <a:lnTo>
                    <a:pt x="5672" y="867"/>
                  </a:lnTo>
                  <a:cubicBezTo>
                    <a:pt x="3770" y="1134"/>
                    <a:pt x="1802" y="1501"/>
                    <a:pt x="134" y="1968"/>
                  </a:cubicBezTo>
                  <a:cubicBezTo>
                    <a:pt x="34" y="1968"/>
                    <a:pt x="1" y="2068"/>
                    <a:pt x="1" y="2135"/>
                  </a:cubicBezTo>
                  <a:cubicBezTo>
                    <a:pt x="34" y="2202"/>
                    <a:pt x="101" y="2268"/>
                    <a:pt x="168" y="2268"/>
                  </a:cubicBezTo>
                  <a:lnTo>
                    <a:pt x="201" y="2268"/>
                  </a:lnTo>
                  <a:cubicBezTo>
                    <a:pt x="1902" y="1801"/>
                    <a:pt x="3904" y="1434"/>
                    <a:pt x="5838" y="1168"/>
                  </a:cubicBezTo>
                  <a:cubicBezTo>
                    <a:pt x="5938" y="1168"/>
                    <a:pt x="5972" y="1101"/>
                    <a:pt x="5972" y="1001"/>
                  </a:cubicBezTo>
                  <a:lnTo>
                    <a:pt x="5972" y="334"/>
                  </a:lnTo>
                  <a:lnTo>
                    <a:pt x="6139" y="334"/>
                  </a:lnTo>
                  <a:cubicBezTo>
                    <a:pt x="6239" y="334"/>
                    <a:pt x="6305" y="234"/>
                    <a:pt x="6305" y="167"/>
                  </a:cubicBezTo>
                  <a:cubicBezTo>
                    <a:pt x="6305" y="67"/>
                    <a:pt x="6239" y="0"/>
                    <a:pt x="61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53"/>
            <p:cNvSpPr/>
            <p:nvPr/>
          </p:nvSpPr>
          <p:spPr>
            <a:xfrm>
              <a:off x="1590475" y="3028225"/>
              <a:ext cx="150125" cy="62800"/>
            </a:xfrm>
            <a:custGeom>
              <a:avLst/>
              <a:gdLst/>
              <a:ahLst/>
              <a:cxnLst/>
              <a:rect l="l" t="t" r="r" b="b"/>
              <a:pathLst>
                <a:path w="6005" h="2512" extrusionOk="0">
                  <a:moveTo>
                    <a:pt x="184" y="1"/>
                  </a:moveTo>
                  <a:cubicBezTo>
                    <a:pt x="168" y="1"/>
                    <a:pt x="152" y="3"/>
                    <a:pt x="134" y="9"/>
                  </a:cubicBezTo>
                  <a:cubicBezTo>
                    <a:pt x="67" y="9"/>
                    <a:pt x="0" y="109"/>
                    <a:pt x="0" y="176"/>
                  </a:cubicBezTo>
                  <a:cubicBezTo>
                    <a:pt x="34" y="343"/>
                    <a:pt x="101" y="576"/>
                    <a:pt x="167" y="776"/>
                  </a:cubicBezTo>
                  <a:cubicBezTo>
                    <a:pt x="234" y="1010"/>
                    <a:pt x="267" y="1210"/>
                    <a:pt x="301" y="1377"/>
                  </a:cubicBezTo>
                  <a:cubicBezTo>
                    <a:pt x="328" y="1431"/>
                    <a:pt x="377" y="1486"/>
                    <a:pt x="431" y="1486"/>
                  </a:cubicBezTo>
                  <a:cubicBezTo>
                    <a:pt x="443" y="1486"/>
                    <a:pt x="455" y="1483"/>
                    <a:pt x="467" y="1477"/>
                  </a:cubicBezTo>
                  <a:cubicBezTo>
                    <a:pt x="634" y="1477"/>
                    <a:pt x="801" y="1410"/>
                    <a:pt x="968" y="1310"/>
                  </a:cubicBezTo>
                  <a:cubicBezTo>
                    <a:pt x="1068" y="1644"/>
                    <a:pt x="1101" y="1977"/>
                    <a:pt x="1101" y="2344"/>
                  </a:cubicBezTo>
                  <a:cubicBezTo>
                    <a:pt x="1101" y="2378"/>
                    <a:pt x="1135" y="2411"/>
                    <a:pt x="1168" y="2444"/>
                  </a:cubicBezTo>
                  <a:cubicBezTo>
                    <a:pt x="1201" y="2478"/>
                    <a:pt x="1235" y="2478"/>
                    <a:pt x="1268" y="2478"/>
                  </a:cubicBezTo>
                  <a:cubicBezTo>
                    <a:pt x="1268" y="2478"/>
                    <a:pt x="1268" y="2478"/>
                    <a:pt x="1268" y="2511"/>
                  </a:cubicBezTo>
                  <a:cubicBezTo>
                    <a:pt x="2836" y="2278"/>
                    <a:pt x="4304" y="2044"/>
                    <a:pt x="5871" y="1710"/>
                  </a:cubicBezTo>
                  <a:cubicBezTo>
                    <a:pt x="5938" y="1677"/>
                    <a:pt x="6005" y="1610"/>
                    <a:pt x="5971" y="1510"/>
                  </a:cubicBezTo>
                  <a:cubicBezTo>
                    <a:pt x="5971" y="1456"/>
                    <a:pt x="5905" y="1401"/>
                    <a:pt x="5844" y="1401"/>
                  </a:cubicBezTo>
                  <a:cubicBezTo>
                    <a:pt x="5830" y="1401"/>
                    <a:pt x="5817" y="1404"/>
                    <a:pt x="5805" y="1410"/>
                  </a:cubicBezTo>
                  <a:cubicBezTo>
                    <a:pt x="4304" y="1744"/>
                    <a:pt x="2903" y="1944"/>
                    <a:pt x="1401" y="2144"/>
                  </a:cubicBezTo>
                  <a:cubicBezTo>
                    <a:pt x="1401" y="1777"/>
                    <a:pt x="1335" y="1377"/>
                    <a:pt x="1168" y="1010"/>
                  </a:cubicBezTo>
                  <a:cubicBezTo>
                    <a:pt x="1168" y="977"/>
                    <a:pt x="1101" y="943"/>
                    <a:pt x="1068" y="910"/>
                  </a:cubicBezTo>
                  <a:cubicBezTo>
                    <a:pt x="1001" y="910"/>
                    <a:pt x="968" y="910"/>
                    <a:pt x="934" y="943"/>
                  </a:cubicBezTo>
                  <a:cubicBezTo>
                    <a:pt x="834" y="1043"/>
                    <a:pt x="701" y="1110"/>
                    <a:pt x="568" y="1143"/>
                  </a:cubicBezTo>
                  <a:cubicBezTo>
                    <a:pt x="534" y="1010"/>
                    <a:pt x="501" y="877"/>
                    <a:pt x="467" y="710"/>
                  </a:cubicBezTo>
                  <a:cubicBezTo>
                    <a:pt x="401" y="510"/>
                    <a:pt x="334" y="276"/>
                    <a:pt x="334" y="143"/>
                  </a:cubicBezTo>
                  <a:cubicBezTo>
                    <a:pt x="307" y="60"/>
                    <a:pt x="257" y="1"/>
                    <a:pt x="1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53"/>
            <p:cNvSpPr/>
            <p:nvPr/>
          </p:nvSpPr>
          <p:spPr>
            <a:xfrm>
              <a:off x="1766425" y="2979025"/>
              <a:ext cx="156800" cy="35275"/>
            </a:xfrm>
            <a:custGeom>
              <a:avLst/>
              <a:gdLst/>
              <a:ahLst/>
              <a:cxnLst/>
              <a:rect l="l" t="t" r="r" b="b"/>
              <a:pathLst>
                <a:path w="6272" h="1411" extrusionOk="0">
                  <a:moveTo>
                    <a:pt x="6124" y="0"/>
                  </a:moveTo>
                  <a:cubicBezTo>
                    <a:pt x="6107" y="0"/>
                    <a:pt x="6090" y="3"/>
                    <a:pt x="6072" y="9"/>
                  </a:cubicBezTo>
                  <a:cubicBezTo>
                    <a:pt x="4704" y="276"/>
                    <a:pt x="3236" y="543"/>
                    <a:pt x="1802" y="810"/>
                  </a:cubicBezTo>
                  <a:cubicBezTo>
                    <a:pt x="1235" y="876"/>
                    <a:pt x="668" y="977"/>
                    <a:pt x="134" y="1077"/>
                  </a:cubicBezTo>
                  <a:cubicBezTo>
                    <a:pt x="68" y="1110"/>
                    <a:pt x="1" y="1177"/>
                    <a:pt x="1" y="1277"/>
                  </a:cubicBezTo>
                  <a:cubicBezTo>
                    <a:pt x="34" y="1343"/>
                    <a:pt x="101" y="1410"/>
                    <a:pt x="168" y="1410"/>
                  </a:cubicBezTo>
                  <a:cubicBezTo>
                    <a:pt x="735" y="1310"/>
                    <a:pt x="1268" y="1210"/>
                    <a:pt x="1835" y="1110"/>
                  </a:cubicBezTo>
                  <a:cubicBezTo>
                    <a:pt x="3270" y="843"/>
                    <a:pt x="4771" y="576"/>
                    <a:pt x="6139" y="309"/>
                  </a:cubicBezTo>
                  <a:cubicBezTo>
                    <a:pt x="6239" y="276"/>
                    <a:pt x="6272" y="209"/>
                    <a:pt x="6272" y="109"/>
                  </a:cubicBezTo>
                  <a:cubicBezTo>
                    <a:pt x="6245" y="55"/>
                    <a:pt x="6195" y="0"/>
                    <a:pt x="61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53"/>
            <p:cNvSpPr/>
            <p:nvPr/>
          </p:nvSpPr>
          <p:spPr>
            <a:xfrm>
              <a:off x="1594650" y="3012275"/>
              <a:ext cx="154300" cy="40375"/>
            </a:xfrm>
            <a:custGeom>
              <a:avLst/>
              <a:gdLst/>
              <a:ahLst/>
              <a:cxnLst/>
              <a:rect l="l" t="t" r="r" b="b"/>
              <a:pathLst>
                <a:path w="6172" h="1615" extrusionOk="0">
                  <a:moveTo>
                    <a:pt x="6007" y="1"/>
                  </a:moveTo>
                  <a:cubicBezTo>
                    <a:pt x="5986" y="1"/>
                    <a:pt x="5963" y="5"/>
                    <a:pt x="5938" y="13"/>
                  </a:cubicBezTo>
                  <a:lnTo>
                    <a:pt x="5504" y="114"/>
                  </a:lnTo>
                  <a:cubicBezTo>
                    <a:pt x="3703" y="547"/>
                    <a:pt x="1968" y="981"/>
                    <a:pt x="167" y="1281"/>
                  </a:cubicBezTo>
                  <a:cubicBezTo>
                    <a:pt x="67" y="1314"/>
                    <a:pt x="0" y="1381"/>
                    <a:pt x="34" y="1481"/>
                  </a:cubicBezTo>
                  <a:cubicBezTo>
                    <a:pt x="34" y="1548"/>
                    <a:pt x="100" y="1615"/>
                    <a:pt x="167" y="1615"/>
                  </a:cubicBezTo>
                  <a:cubicBezTo>
                    <a:pt x="200" y="1615"/>
                    <a:pt x="200" y="1615"/>
                    <a:pt x="200" y="1581"/>
                  </a:cubicBezTo>
                  <a:cubicBezTo>
                    <a:pt x="2035" y="1281"/>
                    <a:pt x="3836" y="847"/>
                    <a:pt x="5571" y="414"/>
                  </a:cubicBezTo>
                  <a:lnTo>
                    <a:pt x="6038" y="280"/>
                  </a:lnTo>
                  <a:cubicBezTo>
                    <a:pt x="6105" y="280"/>
                    <a:pt x="6171" y="180"/>
                    <a:pt x="6138" y="114"/>
                  </a:cubicBezTo>
                  <a:cubicBezTo>
                    <a:pt x="6113" y="38"/>
                    <a:pt x="6069" y="1"/>
                    <a:pt x="60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53"/>
            <p:cNvSpPr/>
            <p:nvPr/>
          </p:nvSpPr>
          <p:spPr>
            <a:xfrm>
              <a:off x="1599650" y="2906550"/>
              <a:ext cx="114275" cy="19350"/>
            </a:xfrm>
            <a:custGeom>
              <a:avLst/>
              <a:gdLst/>
              <a:ahLst/>
              <a:cxnLst/>
              <a:rect l="l" t="t" r="r" b="b"/>
              <a:pathLst>
                <a:path w="4571" h="774" extrusionOk="0">
                  <a:moveTo>
                    <a:pt x="4086" y="0"/>
                  </a:moveTo>
                  <a:cubicBezTo>
                    <a:pt x="3010" y="0"/>
                    <a:pt x="631" y="119"/>
                    <a:pt x="100" y="473"/>
                  </a:cubicBezTo>
                  <a:cubicBezTo>
                    <a:pt x="34" y="506"/>
                    <a:pt x="0" y="607"/>
                    <a:pt x="34" y="673"/>
                  </a:cubicBezTo>
                  <a:cubicBezTo>
                    <a:pt x="67" y="740"/>
                    <a:pt x="134" y="773"/>
                    <a:pt x="167" y="773"/>
                  </a:cubicBezTo>
                  <a:cubicBezTo>
                    <a:pt x="201" y="773"/>
                    <a:pt x="234" y="740"/>
                    <a:pt x="267" y="740"/>
                  </a:cubicBezTo>
                  <a:cubicBezTo>
                    <a:pt x="694" y="484"/>
                    <a:pt x="2793" y="325"/>
                    <a:pt x="3920" y="325"/>
                  </a:cubicBezTo>
                  <a:cubicBezTo>
                    <a:pt x="4115" y="325"/>
                    <a:pt x="4280" y="330"/>
                    <a:pt x="4404" y="340"/>
                  </a:cubicBezTo>
                  <a:cubicBezTo>
                    <a:pt x="4504" y="340"/>
                    <a:pt x="4570" y="273"/>
                    <a:pt x="4570" y="173"/>
                  </a:cubicBezTo>
                  <a:cubicBezTo>
                    <a:pt x="4570" y="106"/>
                    <a:pt x="4504" y="39"/>
                    <a:pt x="4437" y="6"/>
                  </a:cubicBezTo>
                  <a:cubicBezTo>
                    <a:pt x="4347" y="2"/>
                    <a:pt x="4228" y="0"/>
                    <a:pt x="4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53"/>
            <p:cNvSpPr/>
            <p:nvPr/>
          </p:nvSpPr>
          <p:spPr>
            <a:xfrm>
              <a:off x="1598825" y="2920875"/>
              <a:ext cx="80075" cy="34200"/>
            </a:xfrm>
            <a:custGeom>
              <a:avLst/>
              <a:gdLst/>
              <a:ahLst/>
              <a:cxnLst/>
              <a:rect l="l" t="t" r="r" b="b"/>
              <a:pathLst>
                <a:path w="3203" h="1368" extrusionOk="0">
                  <a:moveTo>
                    <a:pt x="3002" y="0"/>
                  </a:moveTo>
                  <a:cubicBezTo>
                    <a:pt x="2035" y="200"/>
                    <a:pt x="967" y="601"/>
                    <a:pt x="100" y="1068"/>
                  </a:cubicBezTo>
                  <a:cubicBezTo>
                    <a:pt x="33" y="1101"/>
                    <a:pt x="0" y="1201"/>
                    <a:pt x="33" y="1268"/>
                  </a:cubicBezTo>
                  <a:cubicBezTo>
                    <a:pt x="67" y="1334"/>
                    <a:pt x="133" y="1368"/>
                    <a:pt x="167" y="1368"/>
                  </a:cubicBezTo>
                  <a:cubicBezTo>
                    <a:pt x="200" y="1368"/>
                    <a:pt x="234" y="1334"/>
                    <a:pt x="234" y="1334"/>
                  </a:cubicBezTo>
                  <a:cubicBezTo>
                    <a:pt x="1067" y="867"/>
                    <a:pt x="2135" y="501"/>
                    <a:pt x="3069" y="300"/>
                  </a:cubicBezTo>
                  <a:cubicBezTo>
                    <a:pt x="3136" y="300"/>
                    <a:pt x="3202" y="200"/>
                    <a:pt x="3169" y="134"/>
                  </a:cubicBezTo>
                  <a:cubicBezTo>
                    <a:pt x="3169" y="34"/>
                    <a:pt x="3102" y="0"/>
                    <a:pt x="3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53"/>
            <p:cNvSpPr/>
            <p:nvPr/>
          </p:nvSpPr>
          <p:spPr>
            <a:xfrm>
              <a:off x="2115850" y="2820800"/>
              <a:ext cx="733875" cy="20875"/>
            </a:xfrm>
            <a:custGeom>
              <a:avLst/>
              <a:gdLst/>
              <a:ahLst/>
              <a:cxnLst/>
              <a:rect l="l" t="t" r="r" b="b"/>
              <a:pathLst>
                <a:path w="29355" h="835" extrusionOk="0">
                  <a:moveTo>
                    <a:pt x="134" y="0"/>
                  </a:moveTo>
                  <a:cubicBezTo>
                    <a:pt x="67" y="0"/>
                    <a:pt x="0" y="67"/>
                    <a:pt x="0" y="167"/>
                  </a:cubicBezTo>
                  <a:cubicBezTo>
                    <a:pt x="0" y="234"/>
                    <a:pt x="67" y="301"/>
                    <a:pt x="134" y="301"/>
                  </a:cubicBezTo>
                  <a:cubicBezTo>
                    <a:pt x="2602" y="367"/>
                    <a:pt x="5137" y="434"/>
                    <a:pt x="7673" y="501"/>
                  </a:cubicBezTo>
                  <a:cubicBezTo>
                    <a:pt x="10241" y="567"/>
                    <a:pt x="12776" y="634"/>
                    <a:pt x="15245" y="667"/>
                  </a:cubicBezTo>
                  <a:cubicBezTo>
                    <a:pt x="18447" y="768"/>
                    <a:pt x="21749" y="834"/>
                    <a:pt x="25018" y="834"/>
                  </a:cubicBezTo>
                  <a:cubicBezTo>
                    <a:pt x="26419" y="834"/>
                    <a:pt x="27820" y="801"/>
                    <a:pt x="29221" y="768"/>
                  </a:cubicBezTo>
                  <a:cubicBezTo>
                    <a:pt x="29288" y="768"/>
                    <a:pt x="29355" y="701"/>
                    <a:pt x="29355" y="634"/>
                  </a:cubicBezTo>
                  <a:cubicBezTo>
                    <a:pt x="29355" y="534"/>
                    <a:pt x="29288" y="467"/>
                    <a:pt x="29221" y="467"/>
                  </a:cubicBezTo>
                  <a:cubicBezTo>
                    <a:pt x="27854" y="497"/>
                    <a:pt x="26480" y="509"/>
                    <a:pt x="25107" y="509"/>
                  </a:cubicBezTo>
                  <a:cubicBezTo>
                    <a:pt x="21791" y="509"/>
                    <a:pt x="18476" y="438"/>
                    <a:pt x="15245" y="367"/>
                  </a:cubicBezTo>
                  <a:cubicBezTo>
                    <a:pt x="12776" y="301"/>
                    <a:pt x="10241" y="234"/>
                    <a:pt x="7706" y="200"/>
                  </a:cubicBezTo>
                  <a:cubicBezTo>
                    <a:pt x="5137" y="134"/>
                    <a:pt x="2602" y="67"/>
                    <a:pt x="1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6" name="Google Shape;2516;p53"/>
          <p:cNvGrpSpPr/>
          <p:nvPr/>
        </p:nvGrpSpPr>
        <p:grpSpPr>
          <a:xfrm>
            <a:off x="713388" y="1295794"/>
            <a:ext cx="7717338" cy="3169231"/>
            <a:chOff x="713388" y="1295794"/>
            <a:chExt cx="7717338" cy="3169231"/>
          </a:xfrm>
        </p:grpSpPr>
        <p:grpSp>
          <p:nvGrpSpPr>
            <p:cNvPr id="2517" name="Google Shape;2517;p53"/>
            <p:cNvGrpSpPr/>
            <p:nvPr/>
          </p:nvGrpSpPr>
          <p:grpSpPr>
            <a:xfrm>
              <a:off x="713388" y="4140725"/>
              <a:ext cx="320100" cy="324300"/>
              <a:chOff x="789875" y="1003975"/>
              <a:chExt cx="320100" cy="324300"/>
            </a:xfrm>
          </p:grpSpPr>
          <p:cxnSp>
            <p:nvCxnSpPr>
              <p:cNvPr id="2518" name="Google Shape;2518;p53"/>
              <p:cNvCxnSpPr/>
              <p:nvPr/>
            </p:nvCxnSpPr>
            <p:spPr>
              <a:xfrm>
                <a:off x="949925" y="1003975"/>
                <a:ext cx="0" cy="324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19" name="Google Shape;2519;p53"/>
              <p:cNvCxnSpPr/>
              <p:nvPr/>
            </p:nvCxnSpPr>
            <p:spPr>
              <a:xfrm>
                <a:off x="789875" y="1166125"/>
                <a:ext cx="3201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2520" name="Google Shape;2520;p53"/>
            <p:cNvGrpSpPr/>
            <p:nvPr/>
          </p:nvGrpSpPr>
          <p:grpSpPr>
            <a:xfrm>
              <a:off x="8160425" y="1295794"/>
              <a:ext cx="270300" cy="455650"/>
              <a:chOff x="1421025" y="1637275"/>
              <a:chExt cx="270300" cy="455650"/>
            </a:xfrm>
          </p:grpSpPr>
          <p:cxnSp>
            <p:nvCxnSpPr>
              <p:cNvPr id="2521" name="Google Shape;2521;p53"/>
              <p:cNvCxnSpPr/>
              <p:nvPr/>
            </p:nvCxnSpPr>
            <p:spPr>
              <a:xfrm>
                <a:off x="1421025" y="163727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2" name="Google Shape;2522;p53"/>
              <p:cNvCxnSpPr/>
              <p:nvPr/>
            </p:nvCxnSpPr>
            <p:spPr>
              <a:xfrm>
                <a:off x="1421025" y="1789158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3" name="Google Shape;2523;p53"/>
              <p:cNvCxnSpPr/>
              <p:nvPr/>
            </p:nvCxnSpPr>
            <p:spPr>
              <a:xfrm>
                <a:off x="1421025" y="1941042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524" name="Google Shape;2524;p53"/>
              <p:cNvCxnSpPr/>
              <p:nvPr/>
            </p:nvCxnSpPr>
            <p:spPr>
              <a:xfrm>
                <a:off x="1421025" y="2092925"/>
                <a:ext cx="2703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2525" name="Google Shape;2525;p53"/>
          <p:cNvSpPr txBox="1">
            <a:spLocks noGrp="1"/>
          </p:cNvSpPr>
          <p:nvPr>
            <p:ph type="title"/>
          </p:nvPr>
        </p:nvSpPr>
        <p:spPr>
          <a:xfrm>
            <a:off x="2314500" y="3586625"/>
            <a:ext cx="4515000" cy="5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— </a:t>
            </a:r>
            <a:r>
              <a:rPr lang="ru-RU" dirty="0">
                <a:latin typeface="+mn-lt"/>
              </a:rPr>
              <a:t>К. Э. Циолковский</a:t>
            </a:r>
            <a:endParaRPr dirty="0">
              <a:latin typeface="+mn-lt"/>
            </a:endParaRPr>
          </a:p>
        </p:txBody>
      </p:sp>
      <p:sp>
        <p:nvSpPr>
          <p:cNvPr id="2526" name="Google Shape;2526;p53"/>
          <p:cNvSpPr txBox="1">
            <a:spLocks noGrp="1"/>
          </p:cNvSpPr>
          <p:nvPr>
            <p:ph type="subTitle" idx="1"/>
          </p:nvPr>
        </p:nvSpPr>
        <p:spPr>
          <a:xfrm>
            <a:off x="1782090" y="1023356"/>
            <a:ext cx="5396940" cy="17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i="1" dirty="0">
                <a:latin typeface="+mn-lt"/>
              </a:rPr>
              <a:t>«</a:t>
            </a:r>
            <a:r>
              <a:rPr lang="ru-RU" b="1" i="1" dirty="0">
                <a:latin typeface="+mn-lt"/>
              </a:rPr>
              <a:t>Основной мотив моей жизни — сделать что-нибудь полезное для людей, не прожить даром жизнь, продвинуть человечество хоть немного вперёд»</a:t>
            </a:r>
            <a:endParaRPr i="1" dirty="0">
              <a:latin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5" name="Google Shape;1975;p44"/>
          <p:cNvSpPr txBox="1">
            <a:spLocks noGrp="1"/>
          </p:cNvSpPr>
          <p:nvPr>
            <p:ph type="subTitle" idx="1"/>
          </p:nvPr>
        </p:nvSpPr>
        <p:spPr>
          <a:xfrm>
            <a:off x="847482" y="1651762"/>
            <a:ext cx="5054778" cy="27685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rgbClr val="000000"/>
              </a:buClr>
            </a:pPr>
            <a:r>
              <a:rPr lang="en-US" sz="2400" b="1" dirty="0">
                <a:solidFill>
                  <a:schemeClr val="hlink"/>
                </a:solidFill>
                <a:latin typeface="+mn-lt"/>
                <a:sym typeface="Arial"/>
              </a:rPr>
              <a:t>RoKeck</a:t>
            </a:r>
            <a:r>
              <a:rPr lang="en-US" sz="2400" dirty="0">
                <a:solidFill>
                  <a:schemeClr val="hlink"/>
                </a:solidFill>
                <a:latin typeface="+mn-lt"/>
                <a:sym typeface="Arial"/>
              </a:rPr>
              <a:t> – </a:t>
            </a: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малая ракета на жидком топливе. Является тренировочной моделью для отработки навыков проектирования, расчёта, производства и запуска малых ракет.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F3CD50B-DAF5-4B17-90D3-9F4B33882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63" t="12222" r="40315" b="12361"/>
          <a:stretch/>
        </p:blipFill>
        <p:spPr>
          <a:xfrm>
            <a:off x="5274567" y="0"/>
            <a:ext cx="2822782" cy="5213923"/>
          </a:xfrm>
          <a:prstGeom prst="rect">
            <a:avLst/>
          </a:prstGeom>
        </p:spPr>
      </p:pic>
      <p:sp>
        <p:nvSpPr>
          <p:cNvPr id="108" name="Google Shape;1730;p40">
            <a:extLst>
              <a:ext uri="{FF2B5EF4-FFF2-40B4-BE49-F238E27FC236}">
                <a16:creationId xmlns:a16="http://schemas.microsoft.com/office/drawing/2014/main" id="{D14144C8-89D3-4480-9A91-D52AC0C97B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3091" y="723225"/>
            <a:ext cx="5054778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rial Black" panose="020B0A04020102020204" pitchFamily="34" charset="0"/>
              </a:rPr>
              <a:t>Общие сведения</a:t>
            </a:r>
            <a:endParaRPr dirty="0">
              <a:latin typeface="Arial Black" panose="020B0A040201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730;p40">
            <a:extLst>
              <a:ext uri="{FF2B5EF4-FFF2-40B4-BE49-F238E27FC236}">
                <a16:creationId xmlns:a16="http://schemas.microsoft.com/office/drawing/2014/main" id="{CE5A5FF8-A33F-4050-9E41-189F3350ADF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924791" y="608925"/>
            <a:ext cx="5026203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>
                <a:latin typeface="Arial Black" panose="020B0A04020102020204" pitchFamily="34" charset="0"/>
              </a:rPr>
              <a:t>Общие сведения</a:t>
            </a:r>
            <a:endParaRPr sz="4000" dirty="0">
              <a:latin typeface="Arial Black" panose="020B0A04020102020204" pitchFamily="34" charset="0"/>
            </a:endParaRPr>
          </a:p>
        </p:txBody>
      </p:sp>
      <p:pic>
        <p:nvPicPr>
          <p:cNvPr id="115" name="Рисунок 114">
            <a:extLst>
              <a:ext uri="{FF2B5EF4-FFF2-40B4-BE49-F238E27FC236}">
                <a16:creationId xmlns:a16="http://schemas.microsoft.com/office/drawing/2014/main" id="{9DCF34C8-F21F-43AF-AD99-3D25F65A62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99" r="35160"/>
          <a:stretch/>
        </p:blipFill>
        <p:spPr>
          <a:xfrm>
            <a:off x="-150018" y="535781"/>
            <a:ext cx="4036219" cy="4071938"/>
          </a:xfrm>
          <a:prstGeom prst="rect">
            <a:avLst/>
          </a:prstGeom>
        </p:spPr>
      </p:pic>
      <p:sp>
        <p:nvSpPr>
          <p:cNvPr id="122" name="Google Shape;1975;p44">
            <a:extLst>
              <a:ext uri="{FF2B5EF4-FFF2-40B4-BE49-F238E27FC236}">
                <a16:creationId xmlns:a16="http://schemas.microsoft.com/office/drawing/2014/main" id="{AC9BBE62-8039-4479-8424-7080FCE9F2F1}"/>
              </a:ext>
            </a:extLst>
          </p:cNvPr>
          <p:cNvSpPr txBox="1">
            <a:spLocks/>
          </p:cNvSpPr>
          <p:nvPr/>
        </p:nvSpPr>
        <p:spPr>
          <a:xfrm>
            <a:off x="3741420" y="1422769"/>
            <a:ext cx="4596193" cy="283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Одна ступень</a:t>
            </a:r>
          </a:p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Жидкостный реактивный двигатель</a:t>
            </a:r>
          </a:p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400" dirty="0" err="1">
                <a:solidFill>
                  <a:schemeClr val="hlink"/>
                </a:solidFill>
                <a:latin typeface="+mn-lt"/>
                <a:sym typeface="Arial"/>
              </a:rPr>
              <a:t>Вытеснительная</a:t>
            </a: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 система подачи топлива</a:t>
            </a:r>
          </a:p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Оборудована парашютом</a:t>
            </a:r>
          </a:p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Оборудована электроникой</a:t>
            </a:r>
          </a:p>
          <a:p>
            <a:pPr marL="0" indent="0" algn="l">
              <a:buClr>
                <a:srgbClr val="000000"/>
              </a:buClr>
            </a:pPr>
            <a:endParaRPr lang="ru-RU" sz="2400" dirty="0">
              <a:solidFill>
                <a:schemeClr val="hlink"/>
              </a:solidFill>
              <a:latin typeface="+mn-lt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1730;p40">
            <a:extLst>
              <a:ext uri="{FF2B5EF4-FFF2-40B4-BE49-F238E27FC236}">
                <a16:creationId xmlns:a16="http://schemas.microsoft.com/office/drawing/2014/main" id="{E3B5C03E-8DA6-45B3-99C4-56DCDA159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52800" y="284218"/>
            <a:ext cx="424434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rial Black" panose="020B0A04020102020204" pitchFamily="34" charset="0"/>
              </a:rPr>
              <a:t>Строение ракеты</a:t>
            </a:r>
            <a:endParaRPr dirty="0">
              <a:latin typeface="Arial Black" panose="020B0A04020102020204" pitchFamily="34" charset="0"/>
            </a:endParaRP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686B673-375E-402A-9EBE-1D162C7A6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87" r="34474"/>
          <a:stretch/>
        </p:blipFill>
        <p:spPr>
          <a:xfrm>
            <a:off x="209550" y="-76200"/>
            <a:ext cx="3082290" cy="5475120"/>
          </a:xfrm>
          <a:prstGeom prst="rect">
            <a:avLst/>
          </a:prstGeom>
        </p:spPr>
      </p:pic>
      <p:sp>
        <p:nvSpPr>
          <p:cNvPr id="42" name="Google Shape;1975;p44">
            <a:extLst>
              <a:ext uri="{FF2B5EF4-FFF2-40B4-BE49-F238E27FC236}">
                <a16:creationId xmlns:a16="http://schemas.microsoft.com/office/drawing/2014/main" id="{31A0F52E-908B-4125-98FA-42576E2CDCC9}"/>
              </a:ext>
            </a:extLst>
          </p:cNvPr>
          <p:cNvSpPr txBox="1">
            <a:spLocks/>
          </p:cNvSpPr>
          <p:nvPr/>
        </p:nvSpPr>
        <p:spPr>
          <a:xfrm>
            <a:off x="3613848" y="1082417"/>
            <a:ext cx="4589714" cy="283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indent="-457200" algn="l">
              <a:buClr>
                <a:schemeClr val="tx1"/>
              </a:buClr>
              <a:buSzPct val="89000"/>
              <a:buFont typeface="+mj-lt"/>
              <a:buAutoNum type="arabicPeriod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Парашютный</a:t>
            </a:r>
            <a:r>
              <a:rPr lang="en-US" sz="2400" dirty="0">
                <a:solidFill>
                  <a:schemeClr val="hlink"/>
                </a:solidFill>
                <a:latin typeface="+mn-lt"/>
                <a:sym typeface="Arial"/>
              </a:rPr>
              <a:t> </a:t>
            </a: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отсек</a:t>
            </a:r>
          </a:p>
          <a:p>
            <a:pPr indent="-457200" algn="l">
              <a:buClr>
                <a:schemeClr val="tx1"/>
              </a:buClr>
              <a:buSzPct val="89000"/>
              <a:buFont typeface="+mj-lt"/>
              <a:buAutoNum type="arabicPeriod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Приборный отсек</a:t>
            </a:r>
          </a:p>
          <a:p>
            <a:pPr indent="-457200" algn="l">
              <a:buClr>
                <a:schemeClr val="tx1"/>
              </a:buClr>
              <a:buSzPct val="89000"/>
              <a:buFont typeface="+mj-lt"/>
              <a:buAutoNum type="arabicPeriod"/>
            </a:pPr>
            <a:r>
              <a:rPr lang="ru-RU" sz="2400" dirty="0" err="1">
                <a:solidFill>
                  <a:schemeClr val="hlink"/>
                </a:solidFill>
                <a:latin typeface="+mn-lt"/>
                <a:sym typeface="Arial"/>
              </a:rPr>
              <a:t>Вытеснительная</a:t>
            </a: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 система</a:t>
            </a:r>
          </a:p>
          <a:p>
            <a:pPr indent="-457200" algn="l">
              <a:buClr>
                <a:schemeClr val="tx1"/>
              </a:buClr>
              <a:buSzPct val="89000"/>
              <a:buFont typeface="+mj-lt"/>
              <a:buAutoNum type="arabicPeriod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Топливный бак</a:t>
            </a:r>
          </a:p>
          <a:p>
            <a:pPr indent="-457200" algn="l">
              <a:buClr>
                <a:schemeClr val="tx1"/>
              </a:buClr>
              <a:buSzPct val="89000"/>
              <a:buFont typeface="+mj-lt"/>
              <a:buAutoNum type="arabicPeriod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Камера сгорания</a:t>
            </a:r>
          </a:p>
          <a:p>
            <a:pPr indent="-457200" algn="l">
              <a:buClr>
                <a:schemeClr val="tx1"/>
              </a:buClr>
              <a:buSzPct val="89000"/>
              <a:buFont typeface="+mj-lt"/>
              <a:buAutoNum type="arabicPeriod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Сопло</a:t>
            </a:r>
          </a:p>
          <a:p>
            <a:pPr indent="-457200" algn="l">
              <a:buClr>
                <a:schemeClr val="tx1"/>
              </a:buClr>
              <a:buSzPct val="89000"/>
              <a:buFont typeface="+mj-lt"/>
              <a:buAutoNum type="arabicPeriod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Обтекатель</a:t>
            </a:r>
          </a:p>
          <a:p>
            <a:pPr indent="-457200" algn="l">
              <a:buClr>
                <a:schemeClr val="tx1"/>
              </a:buClr>
              <a:buSzPct val="89000"/>
              <a:buFont typeface="+mj-lt"/>
              <a:buAutoNum type="arabicPeriod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Корпус </a:t>
            </a:r>
          </a:p>
          <a:p>
            <a:pPr indent="-457200" algn="l">
              <a:buClr>
                <a:schemeClr val="tx1"/>
              </a:buClr>
              <a:buSzPct val="89000"/>
              <a:buFont typeface="+mj-lt"/>
              <a:buAutoNum type="arabicPeriod"/>
            </a:pPr>
            <a:r>
              <a:rPr lang="ru-RU" sz="2400" dirty="0">
                <a:solidFill>
                  <a:schemeClr val="hlink"/>
                </a:solidFill>
                <a:latin typeface="+mn-lt"/>
                <a:sym typeface="Arial"/>
              </a:rPr>
              <a:t>Стабилизаторы</a:t>
            </a:r>
          </a:p>
        </p:txBody>
      </p: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B12BC22A-FCB9-4870-9353-DE04876EF41A}"/>
              </a:ext>
            </a:extLst>
          </p:cNvPr>
          <p:cNvCxnSpPr/>
          <p:nvPr/>
        </p:nvCxnSpPr>
        <p:spPr>
          <a:xfrm>
            <a:off x="1996440" y="548640"/>
            <a:ext cx="38862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2BA3A799-12BD-4F93-BA76-23397BE61007}"/>
              </a:ext>
            </a:extLst>
          </p:cNvPr>
          <p:cNvCxnSpPr/>
          <p:nvPr/>
        </p:nvCxnSpPr>
        <p:spPr>
          <a:xfrm>
            <a:off x="1996440" y="823845"/>
            <a:ext cx="38862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00029773-3776-4219-867E-E7AE08DF8ACE}"/>
              </a:ext>
            </a:extLst>
          </p:cNvPr>
          <p:cNvCxnSpPr/>
          <p:nvPr/>
        </p:nvCxnSpPr>
        <p:spPr>
          <a:xfrm>
            <a:off x="2004060" y="1173480"/>
            <a:ext cx="38862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Прямая соединительная линия 46">
            <a:extLst>
              <a:ext uri="{FF2B5EF4-FFF2-40B4-BE49-F238E27FC236}">
                <a16:creationId xmlns:a16="http://schemas.microsoft.com/office/drawing/2014/main" id="{A3DEB55F-4CAA-4E85-BDCB-52D170E43AE0}"/>
              </a:ext>
            </a:extLst>
          </p:cNvPr>
          <p:cNvCxnSpPr/>
          <p:nvPr/>
        </p:nvCxnSpPr>
        <p:spPr>
          <a:xfrm>
            <a:off x="2004060" y="2415097"/>
            <a:ext cx="38862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Прямая соединительная линия 47">
            <a:extLst>
              <a:ext uri="{FF2B5EF4-FFF2-40B4-BE49-F238E27FC236}">
                <a16:creationId xmlns:a16="http://schemas.microsoft.com/office/drawing/2014/main" id="{601ACD97-F84A-4306-BFF8-5D1661897759}"/>
              </a:ext>
            </a:extLst>
          </p:cNvPr>
          <p:cNvCxnSpPr/>
          <p:nvPr/>
        </p:nvCxnSpPr>
        <p:spPr>
          <a:xfrm>
            <a:off x="1927860" y="4205355"/>
            <a:ext cx="38862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Прямая соединительная линия 48">
            <a:extLst>
              <a:ext uri="{FF2B5EF4-FFF2-40B4-BE49-F238E27FC236}">
                <a16:creationId xmlns:a16="http://schemas.microsoft.com/office/drawing/2014/main" id="{FF293653-1677-4D50-8099-2523C459DB71}"/>
              </a:ext>
            </a:extLst>
          </p:cNvPr>
          <p:cNvCxnSpPr/>
          <p:nvPr/>
        </p:nvCxnSpPr>
        <p:spPr>
          <a:xfrm>
            <a:off x="1927860" y="4744987"/>
            <a:ext cx="388620" cy="1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Прямая соединительная линия 49">
            <a:extLst>
              <a:ext uri="{FF2B5EF4-FFF2-40B4-BE49-F238E27FC236}">
                <a16:creationId xmlns:a16="http://schemas.microsoft.com/office/drawing/2014/main" id="{0EB16208-728F-4AE9-A2AE-DBC25400A43B}"/>
              </a:ext>
            </a:extLst>
          </p:cNvPr>
          <p:cNvCxnSpPr>
            <a:cxnSpLocks/>
          </p:cNvCxnSpPr>
          <p:nvPr/>
        </p:nvCxnSpPr>
        <p:spPr>
          <a:xfrm flipV="1">
            <a:off x="1104900" y="423014"/>
            <a:ext cx="403860" cy="18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единительная линия 51">
            <a:extLst>
              <a:ext uri="{FF2B5EF4-FFF2-40B4-BE49-F238E27FC236}">
                <a16:creationId xmlns:a16="http://schemas.microsoft.com/office/drawing/2014/main" id="{AD09087B-37E5-4CC1-871C-8C86BE0C0F74}"/>
              </a:ext>
            </a:extLst>
          </p:cNvPr>
          <p:cNvCxnSpPr>
            <a:cxnSpLocks/>
          </p:cNvCxnSpPr>
          <p:nvPr/>
        </p:nvCxnSpPr>
        <p:spPr>
          <a:xfrm flipV="1">
            <a:off x="1066132" y="2380859"/>
            <a:ext cx="403860" cy="1827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Прямая соединительная линия 52">
            <a:extLst>
              <a:ext uri="{FF2B5EF4-FFF2-40B4-BE49-F238E27FC236}">
                <a16:creationId xmlns:a16="http://schemas.microsoft.com/office/drawing/2014/main" id="{268E09FD-3886-4117-AC98-04074EAD981D}"/>
              </a:ext>
            </a:extLst>
          </p:cNvPr>
          <p:cNvCxnSpPr>
            <a:cxnSpLocks/>
          </p:cNvCxnSpPr>
          <p:nvPr/>
        </p:nvCxnSpPr>
        <p:spPr>
          <a:xfrm>
            <a:off x="728378" y="4027107"/>
            <a:ext cx="376522" cy="2734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0C5EDDE-2D1A-4D46-A6EF-4866B4277D69}"/>
              </a:ext>
            </a:extLst>
          </p:cNvPr>
          <p:cNvSpPr txBox="1"/>
          <p:nvPr/>
        </p:nvSpPr>
        <p:spPr>
          <a:xfrm>
            <a:off x="2390730" y="485291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5844B68-32B9-4CAE-9320-FF737042F3B0}"/>
              </a:ext>
            </a:extLst>
          </p:cNvPr>
          <p:cNvSpPr txBox="1"/>
          <p:nvPr/>
        </p:nvSpPr>
        <p:spPr>
          <a:xfrm>
            <a:off x="2392680" y="79336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63F474B-AE5F-40C4-B573-D4B3B4A20021}"/>
              </a:ext>
            </a:extLst>
          </p:cNvPr>
          <p:cNvSpPr txBox="1"/>
          <p:nvPr/>
        </p:nvSpPr>
        <p:spPr>
          <a:xfrm>
            <a:off x="2385060" y="116879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796DF9-DF5F-4765-B528-BC9751140619}"/>
              </a:ext>
            </a:extLst>
          </p:cNvPr>
          <p:cNvSpPr txBox="1"/>
          <p:nvPr/>
        </p:nvSpPr>
        <p:spPr>
          <a:xfrm>
            <a:off x="2392680" y="2376909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14D120-EE98-4DA2-8147-6DB689E3F872}"/>
              </a:ext>
            </a:extLst>
          </p:cNvPr>
          <p:cNvSpPr txBox="1"/>
          <p:nvPr/>
        </p:nvSpPr>
        <p:spPr>
          <a:xfrm>
            <a:off x="2393980" y="413126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D511AACD-6825-499B-91EF-B71F1E6FE29D}"/>
              </a:ext>
            </a:extLst>
          </p:cNvPr>
          <p:cNvSpPr txBox="1"/>
          <p:nvPr/>
        </p:nvSpPr>
        <p:spPr>
          <a:xfrm>
            <a:off x="2378740" y="4756422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9F1D5C4-66C9-443C-B7A1-A8CE9721CCB0}"/>
              </a:ext>
            </a:extLst>
          </p:cNvPr>
          <p:cNvSpPr txBox="1"/>
          <p:nvPr/>
        </p:nvSpPr>
        <p:spPr>
          <a:xfrm>
            <a:off x="806420" y="504405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D985BCE-97A8-43A4-A610-9D9C6B4A33D5}"/>
              </a:ext>
            </a:extLst>
          </p:cNvPr>
          <p:cNvSpPr txBox="1"/>
          <p:nvPr/>
        </p:nvSpPr>
        <p:spPr>
          <a:xfrm>
            <a:off x="806420" y="2461574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A4794EF-1875-4024-BD66-C4870BA0C83B}"/>
              </a:ext>
            </a:extLst>
          </p:cNvPr>
          <p:cNvSpPr txBox="1"/>
          <p:nvPr/>
        </p:nvSpPr>
        <p:spPr>
          <a:xfrm>
            <a:off x="429898" y="3792710"/>
            <a:ext cx="2984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tx1"/>
                </a:solidFill>
              </a:rPr>
              <a:t>9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1730;p40">
            <a:extLst>
              <a:ext uri="{FF2B5EF4-FFF2-40B4-BE49-F238E27FC236}">
                <a16:creationId xmlns:a16="http://schemas.microsoft.com/office/drawing/2014/main" id="{E3B5C03E-8DA6-45B3-99C4-56DCDA159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78480" y="337225"/>
            <a:ext cx="424434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rial Black" panose="020B0A04020102020204" pitchFamily="34" charset="0"/>
              </a:rPr>
              <a:t>Строение ракеты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4" name="Google Shape;1975;p44">
            <a:extLst>
              <a:ext uri="{FF2B5EF4-FFF2-40B4-BE49-F238E27FC236}">
                <a16:creationId xmlns:a16="http://schemas.microsoft.com/office/drawing/2014/main" id="{4C548014-A5BA-45AD-AC7E-8C05932A8071}"/>
              </a:ext>
            </a:extLst>
          </p:cNvPr>
          <p:cNvSpPr txBox="1">
            <a:spLocks/>
          </p:cNvSpPr>
          <p:nvPr/>
        </p:nvSpPr>
        <p:spPr>
          <a:xfrm>
            <a:off x="3162300" y="1415149"/>
            <a:ext cx="4991100" cy="283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285750" indent="-28575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hlink"/>
                </a:solidFill>
                <a:latin typeface="+mn-lt"/>
                <a:sym typeface="Arial"/>
              </a:rPr>
              <a:t>Парашютный отсек </a:t>
            </a: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используется для мягкого приземления ракеты на землю после достижения апогея</a:t>
            </a:r>
          </a:p>
          <a:p>
            <a:pPr marL="285750" indent="-28575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000" b="1" dirty="0">
                <a:solidFill>
                  <a:schemeClr val="hlink"/>
                </a:solidFill>
                <a:latin typeface="+mn-lt"/>
                <a:sym typeface="Arial"/>
              </a:rPr>
              <a:t>Приборный отсек </a:t>
            </a: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используется для управления запуском, контроля статуса полета и сбора необходимой информации</a:t>
            </a:r>
          </a:p>
          <a:p>
            <a:pPr marL="285750" indent="-28575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000" b="1" dirty="0" err="1">
                <a:solidFill>
                  <a:schemeClr val="hlink"/>
                </a:solidFill>
                <a:latin typeface="+mn-lt"/>
                <a:sym typeface="Arial"/>
              </a:rPr>
              <a:t>Вытеснительная</a:t>
            </a:r>
            <a:r>
              <a:rPr lang="ru-RU" sz="2000" b="1" dirty="0">
                <a:solidFill>
                  <a:schemeClr val="hlink"/>
                </a:solidFill>
                <a:latin typeface="+mn-lt"/>
                <a:sym typeface="Arial"/>
              </a:rPr>
              <a:t> система </a:t>
            </a: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используется для подачи топлива из бака в камеру сгорания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FE6B9DB-09A7-4612-A234-3DFC21012F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60" r="33032"/>
          <a:stretch/>
        </p:blipFill>
        <p:spPr>
          <a:xfrm>
            <a:off x="0" y="0"/>
            <a:ext cx="31623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20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1730;p40">
            <a:extLst>
              <a:ext uri="{FF2B5EF4-FFF2-40B4-BE49-F238E27FC236}">
                <a16:creationId xmlns:a16="http://schemas.microsoft.com/office/drawing/2014/main" id="{E3B5C03E-8DA6-45B3-99C4-56DCDA159A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35780" y="392718"/>
            <a:ext cx="424434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Arial Black" panose="020B0A04020102020204" pitchFamily="34" charset="0"/>
              </a:rPr>
              <a:t>Строение ракеты</a:t>
            </a:r>
            <a:endParaRPr dirty="0">
              <a:latin typeface="Arial Black" panose="020B0A04020102020204" pitchFamily="34" charset="0"/>
            </a:endParaRPr>
          </a:p>
        </p:txBody>
      </p:sp>
      <p:sp>
        <p:nvSpPr>
          <p:cNvPr id="4" name="Google Shape;1975;p44">
            <a:extLst>
              <a:ext uri="{FF2B5EF4-FFF2-40B4-BE49-F238E27FC236}">
                <a16:creationId xmlns:a16="http://schemas.microsoft.com/office/drawing/2014/main" id="{4C548014-A5BA-45AD-AC7E-8C05932A8071}"/>
              </a:ext>
            </a:extLst>
          </p:cNvPr>
          <p:cNvSpPr txBox="1">
            <a:spLocks/>
          </p:cNvSpPr>
          <p:nvPr/>
        </p:nvSpPr>
        <p:spPr>
          <a:xfrm>
            <a:off x="4450080" y="1175569"/>
            <a:ext cx="4495799" cy="283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6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pace Grotesk"/>
              <a:buNone/>
              <a:defRPr sz="1400" b="0" i="0" u="none" strike="noStrike" cap="none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В </a:t>
            </a:r>
            <a:r>
              <a:rPr lang="ru-RU" sz="2000" b="1" dirty="0">
                <a:solidFill>
                  <a:schemeClr val="hlink"/>
                </a:solidFill>
                <a:latin typeface="+mn-lt"/>
                <a:sym typeface="Arial"/>
              </a:rPr>
              <a:t>камере сгорания </a:t>
            </a: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происходит процесс горения топлива и выделения энергии</a:t>
            </a:r>
          </a:p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Через </a:t>
            </a:r>
            <a:r>
              <a:rPr lang="ru-RU" sz="2000" b="1" dirty="0">
                <a:solidFill>
                  <a:schemeClr val="hlink"/>
                </a:solidFill>
                <a:latin typeface="+mn-lt"/>
                <a:sym typeface="Arial"/>
              </a:rPr>
              <a:t>сопло</a:t>
            </a: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 частицы выходят наружу и образуют поток направленных частиц</a:t>
            </a:r>
          </a:p>
          <a:p>
            <a:pPr marL="342900" indent="-342900" algn="l">
              <a:buClr>
                <a:schemeClr val="tx1"/>
              </a:buClr>
              <a:buSzPct val="95000"/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С помощью </a:t>
            </a:r>
            <a:r>
              <a:rPr lang="ru-RU" sz="2000" b="1" dirty="0">
                <a:solidFill>
                  <a:schemeClr val="hlink"/>
                </a:solidFill>
                <a:latin typeface="+mn-lt"/>
                <a:sym typeface="Arial"/>
              </a:rPr>
              <a:t>стабилизаторов</a:t>
            </a:r>
            <a:r>
              <a:rPr lang="ru-RU" sz="2000" dirty="0">
                <a:solidFill>
                  <a:schemeClr val="hlink"/>
                </a:solidFill>
                <a:latin typeface="+mn-lt"/>
                <a:sym typeface="Arial"/>
              </a:rPr>
              <a:t> ракета летит более стабильно согласно  заданной траектории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D7AA6BB-3439-48C2-8883-0ABAB85CA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11" r="21749"/>
          <a:stretch/>
        </p:blipFill>
        <p:spPr>
          <a:xfrm>
            <a:off x="-259080" y="0"/>
            <a:ext cx="4960620" cy="401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7100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49"/>
          <p:cNvSpPr txBox="1">
            <a:spLocks noGrp="1"/>
          </p:cNvSpPr>
          <p:nvPr>
            <p:ph type="title" idx="2"/>
          </p:nvPr>
        </p:nvSpPr>
        <p:spPr>
          <a:xfrm>
            <a:off x="2200084" y="1387141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Тяга двигателя</a:t>
            </a:r>
            <a:endParaRPr dirty="0">
              <a:latin typeface="+mn-lt"/>
            </a:endParaRPr>
          </a:p>
        </p:txBody>
      </p:sp>
      <p:sp>
        <p:nvSpPr>
          <p:cNvPr id="2265" name="Google Shape;2265;p49"/>
          <p:cNvSpPr txBox="1">
            <a:spLocks noGrp="1"/>
          </p:cNvSpPr>
          <p:nvPr>
            <p:ph type="title" idx="3"/>
          </p:nvPr>
        </p:nvSpPr>
        <p:spPr>
          <a:xfrm>
            <a:off x="5074356" y="897299"/>
            <a:ext cx="21930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Время работы ДУ</a:t>
            </a:r>
            <a:endParaRPr dirty="0">
              <a:latin typeface="+mn-lt"/>
            </a:endParaRPr>
          </a:p>
        </p:txBody>
      </p:sp>
      <p:sp>
        <p:nvSpPr>
          <p:cNvPr id="2266" name="Google Shape;2266;p49"/>
          <p:cNvSpPr txBox="1">
            <a:spLocks noGrp="1"/>
          </p:cNvSpPr>
          <p:nvPr>
            <p:ph type="subTitle" idx="4"/>
          </p:nvPr>
        </p:nvSpPr>
        <p:spPr>
          <a:xfrm>
            <a:off x="6637924" y="1914841"/>
            <a:ext cx="2002500" cy="6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ru-RU" dirty="0">
                <a:latin typeface="+mn-lt"/>
              </a:rPr>
              <a:t>Пояснения</a:t>
            </a:r>
            <a:endParaRPr dirty="0">
              <a:latin typeface="+mn-lt"/>
            </a:endParaRPr>
          </a:p>
        </p:txBody>
      </p:sp>
      <p:sp>
        <p:nvSpPr>
          <p:cNvPr id="2267" name="Google Shape;2267;p49"/>
          <p:cNvSpPr txBox="1">
            <a:spLocks noGrp="1"/>
          </p:cNvSpPr>
          <p:nvPr>
            <p:ph type="title" idx="5"/>
          </p:nvPr>
        </p:nvSpPr>
        <p:spPr>
          <a:xfrm>
            <a:off x="2224881" y="3327914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>
                <a:latin typeface="+mn-lt"/>
              </a:rPr>
              <a:t>Массовый расход топлива</a:t>
            </a:r>
            <a:endParaRPr dirty="0">
              <a:latin typeface="+mn-lt"/>
            </a:endParaRPr>
          </a:p>
        </p:txBody>
      </p:sp>
      <p:sp>
        <p:nvSpPr>
          <p:cNvPr id="2269" name="Google Shape;2269;p49"/>
          <p:cNvSpPr txBox="1">
            <a:spLocks noGrp="1"/>
          </p:cNvSpPr>
          <p:nvPr>
            <p:ph type="title" idx="7"/>
          </p:nvPr>
        </p:nvSpPr>
        <p:spPr>
          <a:xfrm>
            <a:off x="6590858" y="3411376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Объем топлива</a:t>
            </a:r>
            <a:endParaRPr dirty="0">
              <a:latin typeface="+mn-lt"/>
            </a:endParaRPr>
          </a:p>
        </p:txBody>
      </p:sp>
      <p:sp>
        <p:nvSpPr>
          <p:cNvPr id="2271" name="Google Shape;2271;p49"/>
          <p:cNvSpPr/>
          <p:nvPr/>
        </p:nvSpPr>
        <p:spPr>
          <a:xfrm>
            <a:off x="417456" y="1183157"/>
            <a:ext cx="1533333" cy="1333879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272" name="Google Shape;2272;p49"/>
          <p:cNvSpPr/>
          <p:nvPr/>
        </p:nvSpPr>
        <p:spPr>
          <a:xfrm>
            <a:off x="477909" y="3090523"/>
            <a:ext cx="1462019" cy="1333878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endParaRPr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73" name="Google Shape;2273;p49"/>
          <p:cNvSpPr/>
          <p:nvPr/>
        </p:nvSpPr>
        <p:spPr>
          <a:xfrm>
            <a:off x="4600655" y="1449577"/>
            <a:ext cx="3093733" cy="1333879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74" name="Google Shape;2274;p49"/>
          <p:cNvSpPr/>
          <p:nvPr/>
        </p:nvSpPr>
        <p:spPr>
          <a:xfrm>
            <a:off x="4697391" y="3310421"/>
            <a:ext cx="1692063" cy="1333879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" name="Google Shape;1730;p40">
            <a:extLst>
              <a:ext uri="{FF2B5EF4-FFF2-40B4-BE49-F238E27FC236}">
                <a16:creationId xmlns:a16="http://schemas.microsoft.com/office/drawing/2014/main" id="{0162FD37-FE4D-4AC3-93B2-30A3A67ECF41}"/>
              </a:ext>
            </a:extLst>
          </p:cNvPr>
          <p:cNvSpPr txBox="1">
            <a:spLocks/>
          </p:cNvSpPr>
          <p:nvPr/>
        </p:nvSpPr>
        <p:spPr>
          <a:xfrm>
            <a:off x="756533" y="194456"/>
            <a:ext cx="5826048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4000" dirty="0">
                <a:latin typeface="Arial Black" panose="020B0A04020102020204" pitchFamily="34" charset="0"/>
              </a:rPr>
              <a:t>Проектный расчет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760F5D-B261-4753-8A6A-D3B2D354E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41" y="1485293"/>
            <a:ext cx="1266960" cy="813968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30A9444-3A56-4D96-87F3-913B1B0EE0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438" y="3426066"/>
            <a:ext cx="1266960" cy="844640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4D153E0-C86E-4E80-B3B5-3B993A4FED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4576" y="3591228"/>
            <a:ext cx="1266280" cy="83078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5DD4C27-94E7-4D7F-BB37-C2F3F8014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0548" y="1702345"/>
            <a:ext cx="2834657" cy="8427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49"/>
          <p:cNvSpPr txBox="1">
            <a:spLocks noGrp="1"/>
          </p:cNvSpPr>
          <p:nvPr>
            <p:ph type="title" idx="2"/>
          </p:nvPr>
        </p:nvSpPr>
        <p:spPr>
          <a:xfrm>
            <a:off x="2506077" y="1441794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Объем бака</a:t>
            </a:r>
            <a:endParaRPr dirty="0">
              <a:latin typeface="+mn-lt"/>
            </a:endParaRPr>
          </a:p>
        </p:txBody>
      </p:sp>
      <p:sp>
        <p:nvSpPr>
          <p:cNvPr id="2265" name="Google Shape;2265;p49"/>
          <p:cNvSpPr txBox="1">
            <a:spLocks noGrp="1"/>
          </p:cNvSpPr>
          <p:nvPr>
            <p:ph type="title" idx="3"/>
          </p:nvPr>
        </p:nvSpPr>
        <p:spPr>
          <a:xfrm>
            <a:off x="5357763" y="935156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latin typeface="+mn-lt"/>
              </a:rPr>
              <a:t>Пояснения</a:t>
            </a:r>
            <a:endParaRPr dirty="0">
              <a:latin typeface="+mn-lt"/>
            </a:endParaRPr>
          </a:p>
        </p:txBody>
      </p:sp>
      <p:sp>
        <p:nvSpPr>
          <p:cNvPr id="2267" name="Google Shape;2267;p49"/>
          <p:cNvSpPr txBox="1">
            <a:spLocks noGrp="1"/>
          </p:cNvSpPr>
          <p:nvPr>
            <p:ph type="title" idx="5"/>
          </p:nvPr>
        </p:nvSpPr>
        <p:spPr>
          <a:xfrm>
            <a:off x="1391867" y="4319216"/>
            <a:ext cx="200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ru-RU" dirty="0">
                <a:latin typeface="+mn-lt"/>
              </a:rPr>
              <a:t>Высота бака</a:t>
            </a:r>
            <a:endParaRPr dirty="0">
              <a:latin typeface="+mn-lt"/>
            </a:endParaRPr>
          </a:p>
        </p:txBody>
      </p:sp>
      <p:sp>
        <p:nvSpPr>
          <p:cNvPr id="2271" name="Google Shape;2271;p49"/>
          <p:cNvSpPr/>
          <p:nvPr/>
        </p:nvSpPr>
        <p:spPr>
          <a:xfrm>
            <a:off x="417456" y="1183157"/>
            <a:ext cx="2009789" cy="1333879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272" name="Google Shape;2272;p49"/>
          <p:cNvSpPr/>
          <p:nvPr/>
        </p:nvSpPr>
        <p:spPr>
          <a:xfrm>
            <a:off x="453112" y="2985338"/>
            <a:ext cx="3440708" cy="1333878"/>
          </a:xfrm>
          <a:prstGeom prst="snip1Rect">
            <a:avLst>
              <a:gd name="adj" fmla="val 16667"/>
            </a:avLst>
          </a:prstGeom>
          <a:solidFill>
            <a:schemeClr val="accent4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50" name="Google Shape;1730;p40">
            <a:extLst>
              <a:ext uri="{FF2B5EF4-FFF2-40B4-BE49-F238E27FC236}">
                <a16:creationId xmlns:a16="http://schemas.microsoft.com/office/drawing/2014/main" id="{0162FD37-FE4D-4AC3-93B2-30A3A67ECF41}"/>
              </a:ext>
            </a:extLst>
          </p:cNvPr>
          <p:cNvSpPr txBox="1">
            <a:spLocks/>
          </p:cNvSpPr>
          <p:nvPr/>
        </p:nvSpPr>
        <p:spPr>
          <a:xfrm>
            <a:off x="756533" y="194456"/>
            <a:ext cx="5826048" cy="7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rbitron"/>
              <a:buNone/>
              <a:defRPr sz="3000" b="0" i="0" u="none" strike="noStrike" cap="none">
                <a:solidFill>
                  <a:schemeClr val="dk1"/>
                </a:solidFill>
                <a:latin typeface="Orbitron"/>
                <a:ea typeface="Orbitron"/>
                <a:cs typeface="Orbitron"/>
                <a:sym typeface="Orbitron"/>
              </a:defRPr>
            </a:lvl9pPr>
          </a:lstStyle>
          <a:p>
            <a:pPr algn="ctr"/>
            <a:r>
              <a:rPr lang="ru-RU" sz="4000" dirty="0">
                <a:latin typeface="Arial Black" panose="020B0A04020102020204" pitchFamily="34" charset="0"/>
              </a:rPr>
              <a:t>Проектный расчет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1A5BF14-1565-4DA5-9A60-86A29A30B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02" y="1473437"/>
            <a:ext cx="1820949" cy="937366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E97BE93-FD80-42B1-B52B-D32CC79E6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7413" y="1539822"/>
            <a:ext cx="2806407" cy="1031928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2E8D35B-38D6-480E-AB19-CA0A38183F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7413" y="2650396"/>
            <a:ext cx="2806407" cy="99687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EF34E33-15A4-40FC-820F-9EE6B3DD2A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25" y="3272891"/>
            <a:ext cx="3316282" cy="82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244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eronautics by Slidesgo">
  <a:themeElements>
    <a:clrScheme name="Simple Light">
      <a:dk1>
        <a:srgbClr val="FFFFFF"/>
      </a:dk1>
      <a:lt1>
        <a:srgbClr val="031538"/>
      </a:lt1>
      <a:dk2>
        <a:srgbClr val="07348F"/>
      </a:dk2>
      <a:lt2>
        <a:srgbClr val="4D74C3"/>
      </a:lt2>
      <a:accent1>
        <a:srgbClr val="6B98B6"/>
      </a:accent1>
      <a:accent2>
        <a:srgbClr val="9E9D9D"/>
      </a:accent2>
      <a:accent3>
        <a:srgbClr val="D4D4D4"/>
      </a:accent3>
      <a:accent4>
        <a:srgbClr val="010E27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1181</TotalTime>
  <Words>828</Words>
  <Application>Microsoft Office PowerPoint</Application>
  <PresentationFormat>Экран (16:9)</PresentationFormat>
  <Paragraphs>123</Paragraphs>
  <Slides>26</Slides>
  <Notes>26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3" baseType="lpstr">
      <vt:lpstr>Orbitron</vt:lpstr>
      <vt:lpstr>Arial Black</vt:lpstr>
      <vt:lpstr>Space Grotesk</vt:lpstr>
      <vt:lpstr>Arial</vt:lpstr>
      <vt:lpstr>Space Grotesk Medium</vt:lpstr>
      <vt:lpstr>IBM Plex Sans</vt:lpstr>
      <vt:lpstr>Aeronautics by Slidesgo</vt:lpstr>
      <vt:lpstr>Малая ракета «RoKech»</vt:lpstr>
      <vt:lpstr>Оглавление</vt:lpstr>
      <vt:lpstr>Общие сведения</vt:lpstr>
      <vt:lpstr>Общие сведения</vt:lpstr>
      <vt:lpstr>Строение ракеты</vt:lpstr>
      <vt:lpstr>Строение ракеты</vt:lpstr>
      <vt:lpstr>Строение ракеты</vt:lpstr>
      <vt:lpstr>Тяга двигателя</vt:lpstr>
      <vt:lpstr>Объем бака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Разработчики</vt:lpstr>
      <vt:lpstr>— К. Э. Циолковский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Aeronautics</dc:title>
  <dc:creator>Admin</dc:creator>
  <cp:lastModifiedBy>Иван Сунцов</cp:lastModifiedBy>
  <cp:revision>7</cp:revision>
  <dcterms:modified xsi:type="dcterms:W3CDTF">2024-10-12T17:20:57Z</dcterms:modified>
</cp:coreProperties>
</file>